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media/image33.jpg" ContentType="image/gif"/>
  <Override PartName="/ppt/media/image36.jpg" ContentType="image/gif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21" r:id="rId3"/>
    <p:sldId id="342" r:id="rId4"/>
    <p:sldId id="311" r:id="rId5"/>
    <p:sldId id="350" r:id="rId6"/>
    <p:sldId id="355" r:id="rId7"/>
    <p:sldId id="351" r:id="rId8"/>
    <p:sldId id="357" r:id="rId9"/>
    <p:sldId id="353" r:id="rId10"/>
    <p:sldId id="358" r:id="rId11"/>
    <p:sldId id="359" r:id="rId12"/>
    <p:sldId id="346" r:id="rId13"/>
    <p:sldId id="360" r:id="rId14"/>
    <p:sldId id="362" r:id="rId15"/>
    <p:sldId id="261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E2E27C6-58A0-4EE1-B251-DE39CA7549D8}">
          <p14:sldIdLst>
            <p14:sldId id="257"/>
            <p14:sldId id="321"/>
            <p14:sldId id="342"/>
            <p14:sldId id="311"/>
            <p14:sldId id="350"/>
            <p14:sldId id="355"/>
            <p14:sldId id="351"/>
            <p14:sldId id="357"/>
            <p14:sldId id="353"/>
            <p14:sldId id="358"/>
            <p14:sldId id="359"/>
            <p14:sldId id="346"/>
            <p14:sldId id="360"/>
            <p14:sldId id="362"/>
          </p14:sldIdLst>
        </p14:section>
        <p14:section name="Раздел без заголовка" id="{BEE7CDA3-F496-49C4-B4B5-4C221CB67A7C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dimIR" initials="V" lastIdx="1" clrIdx="0">
    <p:extLst>
      <p:ext uri="{19B8F6BF-5375-455C-9EA6-DF929625EA0E}">
        <p15:presenceInfo xmlns:p15="http://schemas.microsoft.com/office/powerpoint/2012/main" xmlns="" userId="VladimI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1F9"/>
    <a:srgbClr val="81A0DF"/>
    <a:srgbClr val="800000"/>
    <a:srgbClr val="F7BFEC"/>
    <a:srgbClr val="FF8989"/>
    <a:srgbClr val="003399"/>
    <a:srgbClr val="EA252C"/>
    <a:srgbClr val="799AD5"/>
    <a:srgbClr val="FF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>
        <p:scale>
          <a:sx n="100" d="100"/>
          <a:sy n="100" d="100"/>
        </p:scale>
        <p:origin x="-978" y="-4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roschupkina\Downloads\&#1075;&#1088;&#1072;&#1092;&#1080;&#1082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/>
              <a:t>Численность врачей всех специальностей в организациях, оказывающих медицинские услуги</a:t>
            </a:r>
          </a:p>
        </c:rich>
      </c:tx>
      <c:layout>
        <c:manualLayout>
          <c:xMode val="edge"/>
          <c:yMode val="edge"/>
          <c:x val="0.12464631505727396"/>
          <c:y val="2.699897913597405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'1'!$A$4</c:f>
              <c:strCache>
                <c:ptCount val="1"/>
                <c:pt idx="0">
                  <c:v>Белгородская область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'1'!$B$3:$R$3</c:f>
              <c:numCache>
                <c:formatCode>General</c:formatCod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numCache>
            </c:numRef>
          </c:cat>
          <c:val>
            <c:numRef>
              <c:f>'1'!$B$4:$R$4</c:f>
              <c:numCache>
                <c:formatCode>General</c:formatCode>
                <c:ptCount val="17"/>
                <c:pt idx="0">
                  <c:v>5925</c:v>
                </c:pt>
                <c:pt idx="1">
                  <c:v>5990</c:v>
                </c:pt>
                <c:pt idx="2">
                  <c:v>6167</c:v>
                </c:pt>
                <c:pt idx="3">
                  <c:v>6241</c:v>
                </c:pt>
                <c:pt idx="4">
                  <c:v>6193</c:v>
                </c:pt>
                <c:pt idx="5">
                  <c:v>6221</c:v>
                </c:pt>
                <c:pt idx="6">
                  <c:v>6189</c:v>
                </c:pt>
                <c:pt idx="7">
                  <c:v>6165</c:v>
                </c:pt>
                <c:pt idx="8">
                  <c:v>6276</c:v>
                </c:pt>
                <c:pt idx="9">
                  <c:v>6283</c:v>
                </c:pt>
                <c:pt idx="10">
                  <c:v>6307</c:v>
                </c:pt>
                <c:pt idx="11">
                  <c:v>6400</c:v>
                </c:pt>
                <c:pt idx="12">
                  <c:v>6457</c:v>
                </c:pt>
                <c:pt idx="13">
                  <c:v>6365</c:v>
                </c:pt>
                <c:pt idx="14">
                  <c:v>6263</c:v>
                </c:pt>
                <c:pt idx="15">
                  <c:v>6269</c:v>
                </c:pt>
                <c:pt idx="16">
                  <c:v>6231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9E5-434B-BF91-EECBA8AAF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074304"/>
        <c:axId val="55260800"/>
      </c:lineChart>
      <c:catAx>
        <c:axId val="6307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260800"/>
        <c:crosses val="autoZero"/>
        <c:auto val="1"/>
        <c:lblAlgn val="ctr"/>
        <c:lblOffset val="100"/>
        <c:noMultiLvlLbl val="0"/>
      </c:catAx>
      <c:valAx>
        <c:axId val="5526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074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904255498918278E-2"/>
          <c:y val="0.87884462906981275"/>
          <c:w val="0.75738308076437033"/>
          <c:h val="9.79401018638479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A6032-5D1E-462A-8745-68B29030067C}" type="doc">
      <dgm:prSet loTypeId="urn:microsoft.com/office/officeart/2009/layout/CirclePictureHierarchy" loCatId="hierarchy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D195E4B-4FB1-4B5D-AC93-53C68351E655}">
      <dgm:prSet phldrT="[Текст]" custT="1"/>
      <dgm:spPr/>
      <dgm:t>
        <a:bodyPr/>
        <a:lstStyle/>
        <a:p>
          <a:pPr algn="ctr"/>
          <a:r>
            <a:rPr lang="ru-RU" sz="1600" dirty="0"/>
            <a:t>Министерство образования Белгородской области</a:t>
          </a:r>
        </a:p>
      </dgm:t>
    </dgm:pt>
    <dgm:pt modelId="{08F410BB-5CFC-40C0-987D-DB01F7E916E4}" type="parTrans" cxnId="{D5AB007B-2A82-4D71-9C02-D66316E0D4FD}">
      <dgm:prSet/>
      <dgm:spPr/>
      <dgm:t>
        <a:bodyPr/>
        <a:lstStyle/>
        <a:p>
          <a:endParaRPr lang="ru-RU" sz="1600"/>
        </a:p>
      </dgm:t>
    </dgm:pt>
    <dgm:pt modelId="{51AECE20-86F2-41DD-A224-5C323C61B334}" type="sibTrans" cxnId="{D5AB007B-2A82-4D71-9C02-D66316E0D4FD}">
      <dgm:prSet/>
      <dgm:spPr/>
      <dgm:t>
        <a:bodyPr/>
        <a:lstStyle/>
        <a:p>
          <a:endParaRPr lang="ru-RU" sz="1600"/>
        </a:p>
      </dgm:t>
    </dgm:pt>
    <dgm:pt modelId="{E7AE5D82-9410-4AAB-B6AB-9D16A3160D40}">
      <dgm:prSet phldrT="[Текст]" custT="1"/>
      <dgm:spPr/>
      <dgm:t>
        <a:bodyPr/>
        <a:lstStyle/>
        <a:p>
          <a:pPr algn="ctr"/>
          <a:r>
            <a:rPr lang="ru-RU" sz="1600" dirty="0"/>
            <a:t>Общеобразовательные организации, работающие в рамках сетевого взаимодействия</a:t>
          </a:r>
        </a:p>
      </dgm:t>
    </dgm:pt>
    <dgm:pt modelId="{28B2F62B-5014-4E4C-9F55-6FBE4CDA8FE0}" type="parTrans" cxnId="{9303E6A2-0C68-487B-AD75-7DE7B5F016FB}">
      <dgm:prSet/>
      <dgm:spPr/>
      <dgm:t>
        <a:bodyPr/>
        <a:lstStyle/>
        <a:p>
          <a:endParaRPr lang="ru-RU" sz="1600"/>
        </a:p>
      </dgm:t>
    </dgm:pt>
    <dgm:pt modelId="{DFED2DA4-BEC5-47FD-B1FC-499A0D45B6E3}" type="sibTrans" cxnId="{9303E6A2-0C68-487B-AD75-7DE7B5F016FB}">
      <dgm:prSet/>
      <dgm:spPr/>
      <dgm:t>
        <a:bodyPr/>
        <a:lstStyle/>
        <a:p>
          <a:endParaRPr lang="ru-RU" sz="1600"/>
        </a:p>
      </dgm:t>
    </dgm:pt>
    <dgm:pt modelId="{37399270-BD1C-428D-AC41-BAA07BF5FE03}">
      <dgm:prSet phldrT="[Текст]" custT="1"/>
      <dgm:spPr/>
      <dgm:t>
        <a:bodyPr/>
        <a:lstStyle/>
        <a:p>
          <a:r>
            <a:rPr lang="ru-RU" sz="1600" dirty="0"/>
            <a:t>ВУЗЫ</a:t>
          </a:r>
        </a:p>
      </dgm:t>
    </dgm:pt>
    <dgm:pt modelId="{290E7837-2C4C-45EB-9261-85377C687955}" type="parTrans" cxnId="{F21BB265-DD8B-4CB0-8EF4-0E33270331D1}">
      <dgm:prSet/>
      <dgm:spPr/>
      <dgm:t>
        <a:bodyPr/>
        <a:lstStyle/>
        <a:p>
          <a:endParaRPr lang="ru-RU" sz="1600"/>
        </a:p>
      </dgm:t>
    </dgm:pt>
    <dgm:pt modelId="{E0345748-C00D-47D7-B925-F31F47124112}" type="sibTrans" cxnId="{F21BB265-DD8B-4CB0-8EF4-0E33270331D1}">
      <dgm:prSet/>
      <dgm:spPr/>
      <dgm:t>
        <a:bodyPr/>
        <a:lstStyle/>
        <a:p>
          <a:endParaRPr lang="ru-RU" sz="1600"/>
        </a:p>
      </dgm:t>
    </dgm:pt>
    <dgm:pt modelId="{1CDE8AEE-DF39-4ADA-BAC4-1FD0DE3C33D7}">
      <dgm:prSet phldrT="[Текст]" custT="1"/>
      <dgm:spPr/>
      <dgm:t>
        <a:bodyPr/>
        <a:lstStyle/>
        <a:p>
          <a:r>
            <a:rPr lang="ru-RU" sz="1600" dirty="0"/>
            <a:t>Медицинские колледжи</a:t>
          </a:r>
        </a:p>
      </dgm:t>
    </dgm:pt>
    <dgm:pt modelId="{E8BA0692-53D1-4D48-862C-3ABD86796E20}" type="parTrans" cxnId="{C2B07E14-2681-449D-B62A-F4643C1291EF}">
      <dgm:prSet/>
      <dgm:spPr/>
      <dgm:t>
        <a:bodyPr/>
        <a:lstStyle/>
        <a:p>
          <a:endParaRPr lang="ru-RU" sz="1600"/>
        </a:p>
      </dgm:t>
    </dgm:pt>
    <dgm:pt modelId="{76ADFFAB-034E-4521-9064-6AF2D6CB5E8F}" type="sibTrans" cxnId="{C2B07E14-2681-449D-B62A-F4643C1291EF}">
      <dgm:prSet/>
      <dgm:spPr/>
      <dgm:t>
        <a:bodyPr/>
        <a:lstStyle/>
        <a:p>
          <a:endParaRPr lang="ru-RU" sz="1600"/>
        </a:p>
      </dgm:t>
    </dgm:pt>
    <dgm:pt modelId="{55C0E568-EFF8-4DF9-A4F0-8EAC94EF85D3}">
      <dgm:prSet phldrT="[Текст]" custT="1"/>
      <dgm:spPr/>
      <dgm:t>
        <a:bodyPr/>
        <a:lstStyle/>
        <a:p>
          <a:r>
            <a:rPr lang="ru-RU" sz="1600" dirty="0"/>
            <a:t>Медицинские организации</a:t>
          </a:r>
        </a:p>
      </dgm:t>
    </dgm:pt>
    <dgm:pt modelId="{BCC782E5-7B38-4AF2-92BD-BE4E5B2318A8}" type="parTrans" cxnId="{CC96194F-844B-49BC-99C8-ECAE9B373EF6}">
      <dgm:prSet/>
      <dgm:spPr/>
      <dgm:t>
        <a:bodyPr/>
        <a:lstStyle/>
        <a:p>
          <a:endParaRPr lang="ru-RU" sz="1600"/>
        </a:p>
      </dgm:t>
    </dgm:pt>
    <dgm:pt modelId="{9AF47D7E-1C1C-4958-B425-204994C6A86A}" type="sibTrans" cxnId="{CC96194F-844B-49BC-99C8-ECAE9B373EF6}">
      <dgm:prSet/>
      <dgm:spPr/>
      <dgm:t>
        <a:bodyPr/>
        <a:lstStyle/>
        <a:p>
          <a:endParaRPr lang="ru-RU" sz="1600"/>
        </a:p>
      </dgm:t>
    </dgm:pt>
    <dgm:pt modelId="{544F8040-7E55-48EB-958E-AD695F09C39C}" type="asst">
      <dgm:prSet phldrT="[Текст]" custT="1"/>
      <dgm:spPr/>
      <dgm:t>
        <a:bodyPr/>
        <a:lstStyle/>
        <a:p>
          <a:r>
            <a:rPr lang="ru-RU" sz="1600" dirty="0"/>
            <a:t>ОГАОУ </a:t>
          </a:r>
          <a:r>
            <a:rPr lang="ru-RU" sz="1600" dirty="0" smtClean="0"/>
            <a:t>ДПО «</a:t>
          </a:r>
          <a:r>
            <a:rPr lang="ru-RU" sz="1600" dirty="0"/>
            <a:t>БелИРО»</a:t>
          </a:r>
        </a:p>
      </dgm:t>
    </dgm:pt>
    <dgm:pt modelId="{6E2B7271-160E-4E90-9F4C-97C2CF85C5EE}" type="sibTrans" cxnId="{BA7AF968-D048-4E7A-8FF7-C0F7D77B823B}">
      <dgm:prSet/>
      <dgm:spPr/>
      <dgm:t>
        <a:bodyPr/>
        <a:lstStyle/>
        <a:p>
          <a:endParaRPr lang="ru-RU" sz="1600"/>
        </a:p>
      </dgm:t>
    </dgm:pt>
    <dgm:pt modelId="{D0C0B036-C7C9-475F-9BBF-ECBD2F8EAFC0}" type="parTrans" cxnId="{BA7AF968-D048-4E7A-8FF7-C0F7D77B823B}">
      <dgm:prSet/>
      <dgm:spPr/>
      <dgm:t>
        <a:bodyPr/>
        <a:lstStyle/>
        <a:p>
          <a:endParaRPr lang="ru-RU" sz="1600"/>
        </a:p>
      </dgm:t>
    </dgm:pt>
    <dgm:pt modelId="{C13E2E28-AFA0-474D-A3DD-B8B3F429B08E}" type="pres">
      <dgm:prSet presAssocID="{1ECA6032-5D1E-462A-8745-68B29030067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4F01AA7-E624-4C60-9381-6EF06699FC0A}" type="pres">
      <dgm:prSet presAssocID="{2D195E4B-4FB1-4B5D-AC93-53C68351E655}" presName="hierRoot1" presStyleCnt="0"/>
      <dgm:spPr/>
      <dgm:t>
        <a:bodyPr/>
        <a:lstStyle/>
        <a:p>
          <a:endParaRPr lang="ru-RU"/>
        </a:p>
      </dgm:t>
    </dgm:pt>
    <dgm:pt modelId="{0F5870B9-BEFB-43E2-97C2-80831E1CE54E}" type="pres">
      <dgm:prSet presAssocID="{2D195E4B-4FB1-4B5D-AC93-53C68351E655}" presName="composite" presStyleCnt="0"/>
      <dgm:spPr/>
      <dgm:t>
        <a:bodyPr/>
        <a:lstStyle/>
        <a:p>
          <a:endParaRPr lang="ru-RU"/>
        </a:p>
      </dgm:t>
    </dgm:pt>
    <dgm:pt modelId="{3A5C748E-DDC8-459D-A6F5-574361BD68DC}" type="pres">
      <dgm:prSet presAssocID="{2D195E4B-4FB1-4B5D-AC93-53C68351E655}" presName="image" presStyleLbl="node0" presStyleIdx="0" presStyleCn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7AACC941-2933-4FAC-A946-824D7F1CBB48}" type="pres">
      <dgm:prSet presAssocID="{2D195E4B-4FB1-4B5D-AC93-53C68351E655}" presName="text" presStyleLbl="revTx" presStyleIdx="0" presStyleCnt="6" custScaleX="183669" custLinFactNeighborX="21400" custLinFactNeighborY="-126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AB130E-3DAC-4E1A-8272-B929B08F3B5A}" type="pres">
      <dgm:prSet presAssocID="{2D195E4B-4FB1-4B5D-AC93-53C68351E655}" presName="hierChild2" presStyleCnt="0"/>
      <dgm:spPr/>
      <dgm:t>
        <a:bodyPr/>
        <a:lstStyle/>
        <a:p>
          <a:endParaRPr lang="ru-RU"/>
        </a:p>
      </dgm:t>
    </dgm:pt>
    <dgm:pt modelId="{7EF4C410-E957-4240-B042-53BD148BDED4}" type="pres">
      <dgm:prSet presAssocID="{D0C0B036-C7C9-475F-9BBF-ECBD2F8EAFC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6E3A668-5500-4F59-A3F1-547B914B677C}" type="pres">
      <dgm:prSet presAssocID="{544F8040-7E55-48EB-958E-AD695F09C39C}" presName="hierRoot2" presStyleCnt="0"/>
      <dgm:spPr/>
      <dgm:t>
        <a:bodyPr/>
        <a:lstStyle/>
        <a:p>
          <a:endParaRPr lang="ru-RU"/>
        </a:p>
      </dgm:t>
    </dgm:pt>
    <dgm:pt modelId="{3A187475-0EFA-4A49-9A9A-5595433C0710}" type="pres">
      <dgm:prSet presAssocID="{544F8040-7E55-48EB-958E-AD695F09C39C}" presName="composite2" presStyleCnt="0"/>
      <dgm:spPr/>
      <dgm:t>
        <a:bodyPr/>
        <a:lstStyle/>
        <a:p>
          <a:endParaRPr lang="ru-RU"/>
        </a:p>
      </dgm:t>
    </dgm:pt>
    <dgm:pt modelId="{05C0AC27-4EDB-4277-A07F-CCF5CB3A9296}" type="pres">
      <dgm:prSet presAssocID="{544F8040-7E55-48EB-958E-AD695F09C39C}" presName="image2" presStyleLbl="asst1" presStyleIdx="0" presStyleCn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B08F45CE-3CDF-413F-88E4-EA273D4B9506}" type="pres">
      <dgm:prSet presAssocID="{544F8040-7E55-48EB-958E-AD695F09C39C}" presName="text2" presStyleLbl="revTx" presStyleIdx="1" presStyleCnt="6" custScaleX="133196" custScaleY="65088" custLinFactNeighborX="13952" custLinFactNeighborY="-317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D9F2E5-A561-4305-940B-C38678299AC4}" type="pres">
      <dgm:prSet presAssocID="{544F8040-7E55-48EB-958E-AD695F09C39C}" presName="hierChild3" presStyleCnt="0"/>
      <dgm:spPr/>
      <dgm:t>
        <a:bodyPr/>
        <a:lstStyle/>
        <a:p>
          <a:endParaRPr lang="ru-RU"/>
        </a:p>
      </dgm:t>
    </dgm:pt>
    <dgm:pt modelId="{7839C75A-B213-4F71-A305-CAADDF0224FC}" type="pres">
      <dgm:prSet presAssocID="{28B2F62B-5014-4E4C-9F55-6FBE4CDA8FE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7A3D997-A112-4F70-856C-9817E0BDDB8F}" type="pres">
      <dgm:prSet presAssocID="{E7AE5D82-9410-4AAB-B6AB-9D16A3160D40}" presName="hierRoot2" presStyleCnt="0"/>
      <dgm:spPr/>
      <dgm:t>
        <a:bodyPr/>
        <a:lstStyle/>
        <a:p>
          <a:endParaRPr lang="ru-RU"/>
        </a:p>
      </dgm:t>
    </dgm:pt>
    <dgm:pt modelId="{A56894CE-4FE3-4B7F-B86E-527C9EEF9DC8}" type="pres">
      <dgm:prSet presAssocID="{E7AE5D82-9410-4AAB-B6AB-9D16A3160D40}" presName="composite2" presStyleCnt="0"/>
      <dgm:spPr/>
      <dgm:t>
        <a:bodyPr/>
        <a:lstStyle/>
        <a:p>
          <a:endParaRPr lang="ru-RU"/>
        </a:p>
      </dgm:t>
    </dgm:pt>
    <dgm:pt modelId="{5B2FA70A-F4AC-4F5A-993D-AB075C165102}" type="pres">
      <dgm:prSet presAssocID="{E7AE5D82-9410-4AAB-B6AB-9D16A3160D40}" presName="image2" presStyleLbl="node2" presStyleIdx="0" presStyleCnt="1" custLinFactNeighborX="-4038" custLinFactNeighborY="0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0357461C-80E7-4076-81FF-3DD9CA0F5C49}" type="pres">
      <dgm:prSet presAssocID="{E7AE5D82-9410-4AAB-B6AB-9D16A3160D40}" presName="text2" presStyleLbl="revTx" presStyleIdx="2" presStyleCnt="6" custScaleX="181410" custScaleY="43044" custLinFactX="56360" custLinFactNeighborX="100000" custLinFactNeighborY="230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F4364F-4692-4D56-9632-0BB0B56DBDF8}" type="pres">
      <dgm:prSet presAssocID="{E7AE5D82-9410-4AAB-B6AB-9D16A3160D40}" presName="hierChild3" presStyleCnt="0"/>
      <dgm:spPr/>
      <dgm:t>
        <a:bodyPr/>
        <a:lstStyle/>
        <a:p>
          <a:endParaRPr lang="ru-RU"/>
        </a:p>
      </dgm:t>
    </dgm:pt>
    <dgm:pt modelId="{C64CEFAB-468F-4141-B8C5-0633619B9416}" type="pres">
      <dgm:prSet presAssocID="{290E7837-2C4C-45EB-9261-85377C687955}" presName="Name17" presStyleLbl="parChTrans1D3" presStyleIdx="0" presStyleCnt="3"/>
      <dgm:spPr/>
      <dgm:t>
        <a:bodyPr/>
        <a:lstStyle/>
        <a:p>
          <a:endParaRPr lang="ru-RU"/>
        </a:p>
      </dgm:t>
    </dgm:pt>
    <dgm:pt modelId="{E5DA39E0-58CF-456A-9F27-99AD526C4980}" type="pres">
      <dgm:prSet presAssocID="{37399270-BD1C-428D-AC41-BAA07BF5FE03}" presName="hierRoot3" presStyleCnt="0"/>
      <dgm:spPr/>
      <dgm:t>
        <a:bodyPr/>
        <a:lstStyle/>
        <a:p>
          <a:endParaRPr lang="ru-RU"/>
        </a:p>
      </dgm:t>
    </dgm:pt>
    <dgm:pt modelId="{FA0B9781-909B-426A-9B91-D0115EFF3499}" type="pres">
      <dgm:prSet presAssocID="{37399270-BD1C-428D-AC41-BAA07BF5FE03}" presName="composite3" presStyleCnt="0"/>
      <dgm:spPr/>
      <dgm:t>
        <a:bodyPr/>
        <a:lstStyle/>
        <a:p>
          <a:endParaRPr lang="ru-RU"/>
        </a:p>
      </dgm:t>
    </dgm:pt>
    <dgm:pt modelId="{3A74C316-64CC-49EC-A501-ECE824782504}" type="pres">
      <dgm:prSet presAssocID="{37399270-BD1C-428D-AC41-BAA07BF5FE03}" presName="image3" presStyleLbl="node3" presStyleIdx="0" presStyleCnt="3" custLinFactNeighborX="-390" custLinFactNeighborY="18562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A21EEB49-EF12-43E9-986B-B2A97AC375C2}" type="pres">
      <dgm:prSet presAssocID="{37399270-BD1C-428D-AC41-BAA07BF5FE03}" presName="text3" presStyleLbl="revTx" presStyleIdx="3" presStyleCnt="6" custLinFactNeighborX="11518" custLinFactNeighborY="-6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C14E98-18A7-4AAD-B13F-415C77719C6B}" type="pres">
      <dgm:prSet presAssocID="{37399270-BD1C-428D-AC41-BAA07BF5FE03}" presName="hierChild4" presStyleCnt="0"/>
      <dgm:spPr/>
      <dgm:t>
        <a:bodyPr/>
        <a:lstStyle/>
        <a:p>
          <a:endParaRPr lang="ru-RU"/>
        </a:p>
      </dgm:t>
    </dgm:pt>
    <dgm:pt modelId="{B1773371-119C-41C0-98CA-B6C74B91FCE6}" type="pres">
      <dgm:prSet presAssocID="{E8BA0692-53D1-4D48-862C-3ABD86796E20}" presName="Name17" presStyleLbl="parChTrans1D3" presStyleIdx="1" presStyleCnt="3"/>
      <dgm:spPr/>
      <dgm:t>
        <a:bodyPr/>
        <a:lstStyle/>
        <a:p>
          <a:endParaRPr lang="ru-RU"/>
        </a:p>
      </dgm:t>
    </dgm:pt>
    <dgm:pt modelId="{21E9BFEC-E093-46B7-9170-A370FD82465F}" type="pres">
      <dgm:prSet presAssocID="{1CDE8AEE-DF39-4ADA-BAC4-1FD0DE3C33D7}" presName="hierRoot3" presStyleCnt="0"/>
      <dgm:spPr/>
      <dgm:t>
        <a:bodyPr/>
        <a:lstStyle/>
        <a:p>
          <a:endParaRPr lang="ru-RU"/>
        </a:p>
      </dgm:t>
    </dgm:pt>
    <dgm:pt modelId="{053E749F-3FE3-4DED-A4E4-ED4B6DE64F06}" type="pres">
      <dgm:prSet presAssocID="{1CDE8AEE-DF39-4ADA-BAC4-1FD0DE3C33D7}" presName="composite3" presStyleCnt="0"/>
      <dgm:spPr/>
      <dgm:t>
        <a:bodyPr/>
        <a:lstStyle/>
        <a:p>
          <a:endParaRPr lang="ru-RU"/>
        </a:p>
      </dgm:t>
    </dgm:pt>
    <dgm:pt modelId="{3FCEC72D-BCBD-4394-BF9D-F6603B63312B}" type="pres">
      <dgm:prSet presAssocID="{1CDE8AEE-DF39-4ADA-BAC4-1FD0DE3C33D7}" presName="image3" presStyleLbl="node3" presStyleIdx="1" presStyleCnt="3" custLinFactNeighborX="-33535" custLinFactNeighborY="15943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9CDDF79E-3481-4EA8-AE3C-754ED3595DD2}" type="pres">
      <dgm:prSet presAssocID="{1CDE8AEE-DF39-4ADA-BAC4-1FD0DE3C33D7}" presName="text3" presStyleLbl="revTx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780F1F-468A-4A59-8891-E20B3A03D341}" type="pres">
      <dgm:prSet presAssocID="{1CDE8AEE-DF39-4ADA-BAC4-1FD0DE3C33D7}" presName="hierChild4" presStyleCnt="0"/>
      <dgm:spPr/>
      <dgm:t>
        <a:bodyPr/>
        <a:lstStyle/>
        <a:p>
          <a:endParaRPr lang="ru-RU"/>
        </a:p>
      </dgm:t>
    </dgm:pt>
    <dgm:pt modelId="{E27FBCCE-7F91-4F2C-8DB4-DA632849B73E}" type="pres">
      <dgm:prSet presAssocID="{BCC782E5-7B38-4AF2-92BD-BE4E5B2318A8}" presName="Name17" presStyleLbl="parChTrans1D3" presStyleIdx="2" presStyleCnt="3"/>
      <dgm:spPr/>
      <dgm:t>
        <a:bodyPr/>
        <a:lstStyle/>
        <a:p>
          <a:endParaRPr lang="ru-RU"/>
        </a:p>
      </dgm:t>
    </dgm:pt>
    <dgm:pt modelId="{8003AF2E-CE06-4C05-A52A-6168A33487BA}" type="pres">
      <dgm:prSet presAssocID="{55C0E568-EFF8-4DF9-A4F0-8EAC94EF85D3}" presName="hierRoot3" presStyleCnt="0"/>
      <dgm:spPr/>
      <dgm:t>
        <a:bodyPr/>
        <a:lstStyle/>
        <a:p>
          <a:endParaRPr lang="ru-RU"/>
        </a:p>
      </dgm:t>
    </dgm:pt>
    <dgm:pt modelId="{CA0F4630-0D3F-420C-B4F8-B0CEF499EBE8}" type="pres">
      <dgm:prSet presAssocID="{55C0E568-EFF8-4DF9-A4F0-8EAC94EF85D3}" presName="composite3" presStyleCnt="0"/>
      <dgm:spPr/>
      <dgm:t>
        <a:bodyPr/>
        <a:lstStyle/>
        <a:p>
          <a:endParaRPr lang="ru-RU"/>
        </a:p>
      </dgm:t>
    </dgm:pt>
    <dgm:pt modelId="{2F664287-F1D0-41E8-B451-928C9134BAA6}" type="pres">
      <dgm:prSet presAssocID="{55C0E568-EFF8-4DF9-A4F0-8EAC94EF85D3}" presName="image3" presStyleLbl="node3" presStyleIdx="2" presStyleCnt="3" custLinFactNeighborX="-3583" custLinFactNeighborY="16313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BE934B74-57F1-426E-A03F-120C9B245E7F}" type="pres">
      <dgm:prSet presAssocID="{55C0E568-EFF8-4DF9-A4F0-8EAC94EF85D3}" presName="text3" presStyleLbl="revTx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B4C142-F208-4554-9B77-DA3F39661A33}" type="pres">
      <dgm:prSet presAssocID="{55C0E568-EFF8-4DF9-A4F0-8EAC94EF85D3}" presName="hierChild4" presStyleCnt="0"/>
      <dgm:spPr/>
      <dgm:t>
        <a:bodyPr/>
        <a:lstStyle/>
        <a:p>
          <a:endParaRPr lang="ru-RU"/>
        </a:p>
      </dgm:t>
    </dgm:pt>
  </dgm:ptLst>
  <dgm:cxnLst>
    <dgm:cxn modelId="{9303E6A2-0C68-487B-AD75-7DE7B5F016FB}" srcId="{2D195E4B-4FB1-4B5D-AC93-53C68351E655}" destId="{E7AE5D82-9410-4AAB-B6AB-9D16A3160D40}" srcOrd="1" destOrd="0" parTransId="{28B2F62B-5014-4E4C-9F55-6FBE4CDA8FE0}" sibTransId="{DFED2DA4-BEC5-47FD-B1FC-499A0D45B6E3}"/>
    <dgm:cxn modelId="{F110DAB2-81A1-4CA7-94D4-E7BF350A171C}" type="presOf" srcId="{E8BA0692-53D1-4D48-862C-3ABD86796E20}" destId="{B1773371-119C-41C0-98CA-B6C74B91FCE6}" srcOrd="0" destOrd="0" presId="urn:microsoft.com/office/officeart/2009/layout/CirclePictureHierarchy"/>
    <dgm:cxn modelId="{E52E3ECB-7E49-458B-BA0D-3BD60979B589}" type="presOf" srcId="{D0C0B036-C7C9-475F-9BBF-ECBD2F8EAFC0}" destId="{7EF4C410-E957-4240-B042-53BD148BDED4}" srcOrd="0" destOrd="0" presId="urn:microsoft.com/office/officeart/2009/layout/CirclePictureHierarchy"/>
    <dgm:cxn modelId="{9C7D6A57-EE77-418D-846D-526292C7B87A}" type="presOf" srcId="{1CDE8AEE-DF39-4ADA-BAC4-1FD0DE3C33D7}" destId="{9CDDF79E-3481-4EA8-AE3C-754ED3595DD2}" srcOrd="0" destOrd="0" presId="urn:microsoft.com/office/officeart/2009/layout/CirclePictureHierarchy"/>
    <dgm:cxn modelId="{D5AB007B-2A82-4D71-9C02-D66316E0D4FD}" srcId="{1ECA6032-5D1E-462A-8745-68B29030067C}" destId="{2D195E4B-4FB1-4B5D-AC93-53C68351E655}" srcOrd="0" destOrd="0" parTransId="{08F410BB-5CFC-40C0-987D-DB01F7E916E4}" sibTransId="{51AECE20-86F2-41DD-A224-5C323C61B334}"/>
    <dgm:cxn modelId="{213D7602-B94E-425F-A47A-1EA870CA93F1}" type="presOf" srcId="{290E7837-2C4C-45EB-9261-85377C687955}" destId="{C64CEFAB-468F-4141-B8C5-0633619B9416}" srcOrd="0" destOrd="0" presId="urn:microsoft.com/office/officeart/2009/layout/CirclePictureHierarchy"/>
    <dgm:cxn modelId="{CC96194F-844B-49BC-99C8-ECAE9B373EF6}" srcId="{E7AE5D82-9410-4AAB-B6AB-9D16A3160D40}" destId="{55C0E568-EFF8-4DF9-A4F0-8EAC94EF85D3}" srcOrd="2" destOrd="0" parTransId="{BCC782E5-7B38-4AF2-92BD-BE4E5B2318A8}" sibTransId="{9AF47D7E-1C1C-4958-B425-204994C6A86A}"/>
    <dgm:cxn modelId="{60C7C7A8-B35D-4FC4-B5A5-23EE07B58352}" type="presOf" srcId="{1ECA6032-5D1E-462A-8745-68B29030067C}" destId="{C13E2E28-AFA0-474D-A3DD-B8B3F429B08E}" srcOrd="0" destOrd="0" presId="urn:microsoft.com/office/officeart/2009/layout/CirclePictureHierarchy"/>
    <dgm:cxn modelId="{C2B07E14-2681-449D-B62A-F4643C1291EF}" srcId="{E7AE5D82-9410-4AAB-B6AB-9D16A3160D40}" destId="{1CDE8AEE-DF39-4ADA-BAC4-1FD0DE3C33D7}" srcOrd="1" destOrd="0" parTransId="{E8BA0692-53D1-4D48-862C-3ABD86796E20}" sibTransId="{76ADFFAB-034E-4521-9064-6AF2D6CB5E8F}"/>
    <dgm:cxn modelId="{93B20146-E2E0-49BF-8FB5-5551368DE05D}" type="presOf" srcId="{E7AE5D82-9410-4AAB-B6AB-9D16A3160D40}" destId="{0357461C-80E7-4076-81FF-3DD9CA0F5C49}" srcOrd="0" destOrd="0" presId="urn:microsoft.com/office/officeart/2009/layout/CirclePictureHierarchy"/>
    <dgm:cxn modelId="{342BB045-999A-475A-97C1-770DBEE64910}" type="presOf" srcId="{BCC782E5-7B38-4AF2-92BD-BE4E5B2318A8}" destId="{E27FBCCE-7F91-4F2C-8DB4-DA632849B73E}" srcOrd="0" destOrd="0" presId="urn:microsoft.com/office/officeart/2009/layout/CirclePictureHierarchy"/>
    <dgm:cxn modelId="{8D080E30-FD36-4ACC-B1EC-52FB3C1BBAA9}" type="presOf" srcId="{28B2F62B-5014-4E4C-9F55-6FBE4CDA8FE0}" destId="{7839C75A-B213-4F71-A305-CAADDF0224FC}" srcOrd="0" destOrd="0" presId="urn:microsoft.com/office/officeart/2009/layout/CirclePictureHierarchy"/>
    <dgm:cxn modelId="{677B29E4-D511-479B-8622-BDE3F354DD47}" type="presOf" srcId="{55C0E568-EFF8-4DF9-A4F0-8EAC94EF85D3}" destId="{BE934B74-57F1-426E-A03F-120C9B245E7F}" srcOrd="0" destOrd="0" presId="urn:microsoft.com/office/officeart/2009/layout/CirclePictureHierarchy"/>
    <dgm:cxn modelId="{F21BB265-DD8B-4CB0-8EF4-0E33270331D1}" srcId="{E7AE5D82-9410-4AAB-B6AB-9D16A3160D40}" destId="{37399270-BD1C-428D-AC41-BAA07BF5FE03}" srcOrd="0" destOrd="0" parTransId="{290E7837-2C4C-45EB-9261-85377C687955}" sibTransId="{E0345748-C00D-47D7-B925-F31F47124112}"/>
    <dgm:cxn modelId="{BA7AF968-D048-4E7A-8FF7-C0F7D77B823B}" srcId="{2D195E4B-4FB1-4B5D-AC93-53C68351E655}" destId="{544F8040-7E55-48EB-958E-AD695F09C39C}" srcOrd="0" destOrd="0" parTransId="{D0C0B036-C7C9-475F-9BBF-ECBD2F8EAFC0}" sibTransId="{6E2B7271-160E-4E90-9F4C-97C2CF85C5EE}"/>
    <dgm:cxn modelId="{0469F44D-7CFE-4AE2-B713-DE1CA00F74AC}" type="presOf" srcId="{544F8040-7E55-48EB-958E-AD695F09C39C}" destId="{B08F45CE-3CDF-413F-88E4-EA273D4B9506}" srcOrd="0" destOrd="0" presId="urn:microsoft.com/office/officeart/2009/layout/CirclePictureHierarchy"/>
    <dgm:cxn modelId="{598E6A64-9CBD-48B6-8D95-140CF2442569}" type="presOf" srcId="{37399270-BD1C-428D-AC41-BAA07BF5FE03}" destId="{A21EEB49-EF12-43E9-986B-B2A97AC375C2}" srcOrd="0" destOrd="0" presId="urn:microsoft.com/office/officeart/2009/layout/CirclePictureHierarchy"/>
    <dgm:cxn modelId="{ACA6BCCC-A448-465D-B254-BC3A4C3EA3C8}" type="presOf" srcId="{2D195E4B-4FB1-4B5D-AC93-53C68351E655}" destId="{7AACC941-2933-4FAC-A946-824D7F1CBB48}" srcOrd="0" destOrd="0" presId="urn:microsoft.com/office/officeart/2009/layout/CirclePictureHierarchy"/>
    <dgm:cxn modelId="{E1D112F9-0616-4833-B82C-55B2040163A2}" type="presParOf" srcId="{C13E2E28-AFA0-474D-A3DD-B8B3F429B08E}" destId="{D4F01AA7-E624-4C60-9381-6EF06699FC0A}" srcOrd="0" destOrd="0" presId="urn:microsoft.com/office/officeart/2009/layout/CirclePictureHierarchy"/>
    <dgm:cxn modelId="{28CA3989-AB3F-4112-96A0-BF341B338414}" type="presParOf" srcId="{D4F01AA7-E624-4C60-9381-6EF06699FC0A}" destId="{0F5870B9-BEFB-43E2-97C2-80831E1CE54E}" srcOrd="0" destOrd="0" presId="urn:microsoft.com/office/officeart/2009/layout/CirclePictureHierarchy"/>
    <dgm:cxn modelId="{8B46998E-39D2-4D4B-8F89-A71BAFB1ECD0}" type="presParOf" srcId="{0F5870B9-BEFB-43E2-97C2-80831E1CE54E}" destId="{3A5C748E-DDC8-459D-A6F5-574361BD68DC}" srcOrd="0" destOrd="0" presId="urn:microsoft.com/office/officeart/2009/layout/CirclePictureHierarchy"/>
    <dgm:cxn modelId="{572DDC09-3B65-481B-AA8B-26BF4981097C}" type="presParOf" srcId="{0F5870B9-BEFB-43E2-97C2-80831E1CE54E}" destId="{7AACC941-2933-4FAC-A946-824D7F1CBB48}" srcOrd="1" destOrd="0" presId="urn:microsoft.com/office/officeart/2009/layout/CirclePictureHierarchy"/>
    <dgm:cxn modelId="{501CF381-6C81-44E3-B6E3-D597ABB5B4B8}" type="presParOf" srcId="{D4F01AA7-E624-4C60-9381-6EF06699FC0A}" destId="{34AB130E-3DAC-4E1A-8272-B929B08F3B5A}" srcOrd="1" destOrd="0" presId="urn:microsoft.com/office/officeart/2009/layout/CirclePictureHierarchy"/>
    <dgm:cxn modelId="{9AAA521A-9542-4048-853E-36C6A4B6C0CF}" type="presParOf" srcId="{34AB130E-3DAC-4E1A-8272-B929B08F3B5A}" destId="{7EF4C410-E957-4240-B042-53BD148BDED4}" srcOrd="0" destOrd="0" presId="urn:microsoft.com/office/officeart/2009/layout/CirclePictureHierarchy"/>
    <dgm:cxn modelId="{BE264906-515A-47FB-A26E-3D46393B839A}" type="presParOf" srcId="{34AB130E-3DAC-4E1A-8272-B929B08F3B5A}" destId="{26E3A668-5500-4F59-A3F1-547B914B677C}" srcOrd="1" destOrd="0" presId="urn:microsoft.com/office/officeart/2009/layout/CirclePictureHierarchy"/>
    <dgm:cxn modelId="{AEA60F1A-0D74-4856-9885-9CC454DDB74D}" type="presParOf" srcId="{26E3A668-5500-4F59-A3F1-547B914B677C}" destId="{3A187475-0EFA-4A49-9A9A-5595433C0710}" srcOrd="0" destOrd="0" presId="urn:microsoft.com/office/officeart/2009/layout/CirclePictureHierarchy"/>
    <dgm:cxn modelId="{B5A2D239-C761-491E-812F-18A1A3F30F79}" type="presParOf" srcId="{3A187475-0EFA-4A49-9A9A-5595433C0710}" destId="{05C0AC27-4EDB-4277-A07F-CCF5CB3A9296}" srcOrd="0" destOrd="0" presId="urn:microsoft.com/office/officeart/2009/layout/CirclePictureHierarchy"/>
    <dgm:cxn modelId="{1B54050C-4515-4C12-80D7-D7531D17E4FB}" type="presParOf" srcId="{3A187475-0EFA-4A49-9A9A-5595433C0710}" destId="{B08F45CE-3CDF-413F-88E4-EA273D4B9506}" srcOrd="1" destOrd="0" presId="urn:microsoft.com/office/officeart/2009/layout/CirclePictureHierarchy"/>
    <dgm:cxn modelId="{F6DE26F1-BCB2-49F1-A138-BE39CBFA863D}" type="presParOf" srcId="{26E3A668-5500-4F59-A3F1-547B914B677C}" destId="{3BD9F2E5-A561-4305-940B-C38678299AC4}" srcOrd="1" destOrd="0" presId="urn:microsoft.com/office/officeart/2009/layout/CirclePictureHierarchy"/>
    <dgm:cxn modelId="{9BF8A406-235A-48C4-8CB9-BA48E764E914}" type="presParOf" srcId="{34AB130E-3DAC-4E1A-8272-B929B08F3B5A}" destId="{7839C75A-B213-4F71-A305-CAADDF0224FC}" srcOrd="2" destOrd="0" presId="urn:microsoft.com/office/officeart/2009/layout/CirclePictureHierarchy"/>
    <dgm:cxn modelId="{D81705FB-8149-45BE-ADEA-E78E15CA555B}" type="presParOf" srcId="{34AB130E-3DAC-4E1A-8272-B929B08F3B5A}" destId="{A7A3D997-A112-4F70-856C-9817E0BDDB8F}" srcOrd="3" destOrd="0" presId="urn:microsoft.com/office/officeart/2009/layout/CirclePictureHierarchy"/>
    <dgm:cxn modelId="{9AF0D1BF-9DFB-44A9-924E-AB94C0C7959D}" type="presParOf" srcId="{A7A3D997-A112-4F70-856C-9817E0BDDB8F}" destId="{A56894CE-4FE3-4B7F-B86E-527C9EEF9DC8}" srcOrd="0" destOrd="0" presId="urn:microsoft.com/office/officeart/2009/layout/CirclePictureHierarchy"/>
    <dgm:cxn modelId="{3943C913-940C-4FDB-A588-B89E1F18ED45}" type="presParOf" srcId="{A56894CE-4FE3-4B7F-B86E-527C9EEF9DC8}" destId="{5B2FA70A-F4AC-4F5A-993D-AB075C165102}" srcOrd="0" destOrd="0" presId="urn:microsoft.com/office/officeart/2009/layout/CirclePictureHierarchy"/>
    <dgm:cxn modelId="{1CB8842A-3BF7-40E9-9B66-FD6EC49FCAD5}" type="presParOf" srcId="{A56894CE-4FE3-4B7F-B86E-527C9EEF9DC8}" destId="{0357461C-80E7-4076-81FF-3DD9CA0F5C49}" srcOrd="1" destOrd="0" presId="urn:microsoft.com/office/officeart/2009/layout/CirclePictureHierarchy"/>
    <dgm:cxn modelId="{91AF244D-E761-4086-A0E6-597B36648751}" type="presParOf" srcId="{A7A3D997-A112-4F70-856C-9817E0BDDB8F}" destId="{5BF4364F-4692-4D56-9632-0BB0B56DBDF8}" srcOrd="1" destOrd="0" presId="urn:microsoft.com/office/officeart/2009/layout/CirclePictureHierarchy"/>
    <dgm:cxn modelId="{A08F6840-A905-4F9F-BB21-75B36ED5B66E}" type="presParOf" srcId="{5BF4364F-4692-4D56-9632-0BB0B56DBDF8}" destId="{C64CEFAB-468F-4141-B8C5-0633619B9416}" srcOrd="0" destOrd="0" presId="urn:microsoft.com/office/officeart/2009/layout/CirclePictureHierarchy"/>
    <dgm:cxn modelId="{1606EFD2-9DFB-4A28-9544-A047D052941F}" type="presParOf" srcId="{5BF4364F-4692-4D56-9632-0BB0B56DBDF8}" destId="{E5DA39E0-58CF-456A-9F27-99AD526C4980}" srcOrd="1" destOrd="0" presId="urn:microsoft.com/office/officeart/2009/layout/CirclePictureHierarchy"/>
    <dgm:cxn modelId="{BDDF1AE2-6387-4B6B-B053-A3D0C166E9D3}" type="presParOf" srcId="{E5DA39E0-58CF-456A-9F27-99AD526C4980}" destId="{FA0B9781-909B-426A-9B91-D0115EFF3499}" srcOrd="0" destOrd="0" presId="urn:microsoft.com/office/officeart/2009/layout/CirclePictureHierarchy"/>
    <dgm:cxn modelId="{3552474B-C145-4FE8-8BB1-A75C9588D88B}" type="presParOf" srcId="{FA0B9781-909B-426A-9B91-D0115EFF3499}" destId="{3A74C316-64CC-49EC-A501-ECE824782504}" srcOrd="0" destOrd="0" presId="urn:microsoft.com/office/officeart/2009/layout/CirclePictureHierarchy"/>
    <dgm:cxn modelId="{9CD8F71B-CF21-43B1-9FB5-1F611601B7A9}" type="presParOf" srcId="{FA0B9781-909B-426A-9B91-D0115EFF3499}" destId="{A21EEB49-EF12-43E9-986B-B2A97AC375C2}" srcOrd="1" destOrd="0" presId="urn:microsoft.com/office/officeart/2009/layout/CirclePictureHierarchy"/>
    <dgm:cxn modelId="{749C2748-15BE-41A6-87AC-DD1E4E4ACE7D}" type="presParOf" srcId="{E5DA39E0-58CF-456A-9F27-99AD526C4980}" destId="{02C14E98-18A7-4AAD-B13F-415C77719C6B}" srcOrd="1" destOrd="0" presId="urn:microsoft.com/office/officeart/2009/layout/CirclePictureHierarchy"/>
    <dgm:cxn modelId="{7B8141C0-D27A-428D-8588-E89EB2D781B3}" type="presParOf" srcId="{5BF4364F-4692-4D56-9632-0BB0B56DBDF8}" destId="{B1773371-119C-41C0-98CA-B6C74B91FCE6}" srcOrd="2" destOrd="0" presId="urn:microsoft.com/office/officeart/2009/layout/CirclePictureHierarchy"/>
    <dgm:cxn modelId="{27477719-F40E-412F-920A-7AA5E7FA1BA0}" type="presParOf" srcId="{5BF4364F-4692-4D56-9632-0BB0B56DBDF8}" destId="{21E9BFEC-E093-46B7-9170-A370FD82465F}" srcOrd="3" destOrd="0" presId="urn:microsoft.com/office/officeart/2009/layout/CirclePictureHierarchy"/>
    <dgm:cxn modelId="{D27A8DA9-C31E-410F-AFDE-EE5955673067}" type="presParOf" srcId="{21E9BFEC-E093-46B7-9170-A370FD82465F}" destId="{053E749F-3FE3-4DED-A4E4-ED4B6DE64F06}" srcOrd="0" destOrd="0" presId="urn:microsoft.com/office/officeart/2009/layout/CirclePictureHierarchy"/>
    <dgm:cxn modelId="{E062115B-DA4E-4D7C-93B9-C3E46B30A0CC}" type="presParOf" srcId="{053E749F-3FE3-4DED-A4E4-ED4B6DE64F06}" destId="{3FCEC72D-BCBD-4394-BF9D-F6603B63312B}" srcOrd="0" destOrd="0" presId="urn:microsoft.com/office/officeart/2009/layout/CirclePictureHierarchy"/>
    <dgm:cxn modelId="{43781240-4701-4F19-BB12-33F980D6E042}" type="presParOf" srcId="{053E749F-3FE3-4DED-A4E4-ED4B6DE64F06}" destId="{9CDDF79E-3481-4EA8-AE3C-754ED3595DD2}" srcOrd="1" destOrd="0" presId="urn:microsoft.com/office/officeart/2009/layout/CirclePictureHierarchy"/>
    <dgm:cxn modelId="{163100F1-4AFC-450E-9B5E-787C6BB04344}" type="presParOf" srcId="{21E9BFEC-E093-46B7-9170-A370FD82465F}" destId="{71780F1F-468A-4A59-8891-E20B3A03D341}" srcOrd="1" destOrd="0" presId="urn:microsoft.com/office/officeart/2009/layout/CirclePictureHierarchy"/>
    <dgm:cxn modelId="{A28C8470-825C-4957-99ED-FFAE47C6697A}" type="presParOf" srcId="{5BF4364F-4692-4D56-9632-0BB0B56DBDF8}" destId="{E27FBCCE-7F91-4F2C-8DB4-DA632849B73E}" srcOrd="4" destOrd="0" presId="urn:microsoft.com/office/officeart/2009/layout/CirclePictureHierarchy"/>
    <dgm:cxn modelId="{B30F3BE9-5A58-44F4-BFB9-68AB48BFB0B7}" type="presParOf" srcId="{5BF4364F-4692-4D56-9632-0BB0B56DBDF8}" destId="{8003AF2E-CE06-4C05-A52A-6168A33487BA}" srcOrd="5" destOrd="0" presId="urn:microsoft.com/office/officeart/2009/layout/CirclePictureHierarchy"/>
    <dgm:cxn modelId="{979FB4A1-B480-441D-8940-EFCC697C44C5}" type="presParOf" srcId="{8003AF2E-CE06-4C05-A52A-6168A33487BA}" destId="{CA0F4630-0D3F-420C-B4F8-B0CEF499EBE8}" srcOrd="0" destOrd="0" presId="urn:microsoft.com/office/officeart/2009/layout/CirclePictureHierarchy"/>
    <dgm:cxn modelId="{DA51AD0D-10FA-46DB-9FE4-FEC8C29D1CD4}" type="presParOf" srcId="{CA0F4630-0D3F-420C-B4F8-B0CEF499EBE8}" destId="{2F664287-F1D0-41E8-B451-928C9134BAA6}" srcOrd="0" destOrd="0" presId="urn:microsoft.com/office/officeart/2009/layout/CirclePictureHierarchy"/>
    <dgm:cxn modelId="{5722B93A-84EA-4064-B841-8D06865A0D25}" type="presParOf" srcId="{CA0F4630-0D3F-420C-B4F8-B0CEF499EBE8}" destId="{BE934B74-57F1-426E-A03F-120C9B245E7F}" srcOrd="1" destOrd="0" presId="urn:microsoft.com/office/officeart/2009/layout/CirclePictureHierarchy"/>
    <dgm:cxn modelId="{2A90B77F-B092-41B7-8991-34D715AE6D8E}" type="presParOf" srcId="{8003AF2E-CE06-4C05-A52A-6168A33487BA}" destId="{C1B4C142-F208-4554-9B77-DA3F39661A3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4A18A67-0139-4FAB-845E-77972FB765BE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/>
      <dgm:spPr/>
    </dgm:pt>
    <dgm:pt modelId="{B6D4AA01-B415-4505-B425-C54004306ACB}">
      <dgm:prSet phldrT="[Текст]" phldr="1"/>
      <dgm:spPr/>
      <dgm:t>
        <a:bodyPr/>
        <a:lstStyle/>
        <a:p>
          <a:endParaRPr lang="ru-RU"/>
        </a:p>
      </dgm:t>
    </dgm:pt>
    <dgm:pt modelId="{A9CEA6E6-AB06-4B1D-AB0A-7BCD76C6536E}" type="parTrans" cxnId="{D7E77D3E-2BB9-4084-94C6-9F6027C9055D}">
      <dgm:prSet/>
      <dgm:spPr/>
      <dgm:t>
        <a:bodyPr/>
        <a:lstStyle/>
        <a:p>
          <a:endParaRPr lang="ru-RU"/>
        </a:p>
      </dgm:t>
    </dgm:pt>
    <dgm:pt modelId="{937242BD-5A2D-48A8-84B2-1423D120D6F0}" type="sibTrans" cxnId="{D7E77D3E-2BB9-4084-94C6-9F6027C9055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Биология. Биологические системы и процессы. 11 класс: учебник для общеобразовательных организаций (углублённый уровень)">
            <a:extLst>
              <a:ext uri="{FF2B5EF4-FFF2-40B4-BE49-F238E27FC236}">
                <a16:creationId xmlns:a16="http://schemas.microsoft.com/office/drawing/2014/main" xmlns="" id="{D3894614-7A07-453C-91B5-46439FF37BC2}"/>
              </a:ext>
            </a:extLst>
          </dgm14:cNvPr>
        </a:ext>
      </dgm:extLst>
    </dgm:pt>
    <dgm:pt modelId="{7E0C46F4-4C7A-43D5-9C6E-11C493461C36}" type="pres">
      <dgm:prSet presAssocID="{94A18A67-0139-4FAB-845E-77972FB765BE}" presName="Name0" presStyleCnt="0">
        <dgm:presLayoutVars>
          <dgm:dir/>
        </dgm:presLayoutVars>
      </dgm:prSet>
      <dgm:spPr/>
    </dgm:pt>
    <dgm:pt modelId="{20CC680B-676D-4820-AE45-3838AF65B450}" type="pres">
      <dgm:prSet presAssocID="{937242BD-5A2D-48A8-84B2-1423D120D6F0}" presName="picture_1" presStyleLbl="bgImgPlace1" presStyleIdx="0" presStyleCnt="1"/>
      <dgm:spPr/>
      <dgm:t>
        <a:bodyPr/>
        <a:lstStyle/>
        <a:p>
          <a:endParaRPr lang="ru-RU"/>
        </a:p>
      </dgm:t>
    </dgm:pt>
    <dgm:pt modelId="{909120ED-1586-4930-95AC-E895B3D2F72E}" type="pres">
      <dgm:prSet presAssocID="{B6D4AA01-B415-4505-B425-C54004306ACB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C5EF9-7223-4A92-AC2D-11815477A409}" type="pres">
      <dgm:prSet presAssocID="{94A18A67-0139-4FAB-845E-77972FB765BE}" presName="maxNode" presStyleCnt="0"/>
      <dgm:spPr/>
    </dgm:pt>
    <dgm:pt modelId="{21D44B18-F96C-42D4-9F57-E85D6F0E8126}" type="pres">
      <dgm:prSet presAssocID="{94A18A67-0139-4FAB-845E-77972FB765BE}" presName="Name33" presStyleCnt="0"/>
      <dgm:spPr/>
    </dgm:pt>
  </dgm:ptLst>
  <dgm:cxnLst>
    <dgm:cxn modelId="{D7E77D3E-2BB9-4084-94C6-9F6027C9055D}" srcId="{94A18A67-0139-4FAB-845E-77972FB765BE}" destId="{B6D4AA01-B415-4505-B425-C54004306ACB}" srcOrd="0" destOrd="0" parTransId="{A9CEA6E6-AB06-4B1D-AB0A-7BCD76C6536E}" sibTransId="{937242BD-5A2D-48A8-84B2-1423D120D6F0}"/>
    <dgm:cxn modelId="{9F46E61E-E6ED-4623-B6C6-DFEF95F4200A}" type="presOf" srcId="{B6D4AA01-B415-4505-B425-C54004306ACB}" destId="{909120ED-1586-4930-95AC-E895B3D2F72E}" srcOrd="0" destOrd="0" presId="urn:microsoft.com/office/officeart/2008/layout/AccentedPicture"/>
    <dgm:cxn modelId="{56680CDF-DDB9-4E03-9282-08047DCCD8D4}" type="presOf" srcId="{94A18A67-0139-4FAB-845E-77972FB765BE}" destId="{7E0C46F4-4C7A-43D5-9C6E-11C493461C36}" srcOrd="0" destOrd="0" presId="urn:microsoft.com/office/officeart/2008/layout/AccentedPicture"/>
    <dgm:cxn modelId="{88CD194A-0816-4ED2-A18B-5169D88600C1}" type="presOf" srcId="{937242BD-5A2D-48A8-84B2-1423D120D6F0}" destId="{20CC680B-676D-4820-AE45-3838AF65B450}" srcOrd="0" destOrd="0" presId="urn:microsoft.com/office/officeart/2008/layout/AccentedPicture"/>
    <dgm:cxn modelId="{7FDA9917-30A1-4562-84EC-35118D0578F4}" type="presParOf" srcId="{7E0C46F4-4C7A-43D5-9C6E-11C493461C36}" destId="{20CC680B-676D-4820-AE45-3838AF65B450}" srcOrd="0" destOrd="0" presId="urn:microsoft.com/office/officeart/2008/layout/AccentedPicture"/>
    <dgm:cxn modelId="{6558B244-692D-4D1E-96C1-19DB70FF4EFB}" type="presParOf" srcId="{7E0C46F4-4C7A-43D5-9C6E-11C493461C36}" destId="{909120ED-1586-4930-95AC-E895B3D2F72E}" srcOrd="1" destOrd="0" presId="urn:microsoft.com/office/officeart/2008/layout/AccentedPicture"/>
    <dgm:cxn modelId="{A315FEDE-1FA9-446E-8949-77434BB76BA2}" type="presParOf" srcId="{7E0C46F4-4C7A-43D5-9C6E-11C493461C36}" destId="{287C5EF9-7223-4A92-AC2D-11815477A409}" srcOrd="2" destOrd="0" presId="urn:microsoft.com/office/officeart/2008/layout/AccentedPicture"/>
    <dgm:cxn modelId="{07B33EFD-243D-49B5-8A54-6F82C086E0C2}" type="presParOf" srcId="{287C5EF9-7223-4A92-AC2D-11815477A409}" destId="{21D44B18-F96C-42D4-9F57-E85D6F0E8126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991A8D-471E-4C27-A4F2-8678072AA083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9B31665-2948-45F4-86CA-DA03024BD416}">
      <dgm:prSet phldrT="[Текст]"/>
      <dgm:spPr/>
      <dgm:t>
        <a:bodyPr/>
        <a:lstStyle/>
        <a:p>
          <a:pPr algn="ctr"/>
          <a:r>
            <a:rPr lang="ru-RU" b="1" dirty="0"/>
            <a:t>модуль «Медицина Белогорья»</a:t>
          </a:r>
        </a:p>
      </dgm:t>
    </dgm:pt>
    <dgm:pt modelId="{945541B2-37C9-4764-96C4-220C735BF9F6}" type="parTrans" cxnId="{6AD10F20-5B4C-4BA5-8DD7-543DDBC1F223}">
      <dgm:prSet/>
      <dgm:spPr/>
      <dgm:t>
        <a:bodyPr/>
        <a:lstStyle/>
        <a:p>
          <a:pPr algn="ctr"/>
          <a:endParaRPr lang="ru-RU" b="1"/>
        </a:p>
      </dgm:t>
    </dgm:pt>
    <dgm:pt modelId="{B02FA47C-76D4-4F24-9BA0-620FE2D4D797}" type="sibTrans" cxnId="{6AD10F20-5B4C-4BA5-8DD7-543DDBC1F223}">
      <dgm:prSet/>
      <dgm:spPr/>
      <dgm:t>
        <a:bodyPr/>
        <a:lstStyle/>
        <a:p>
          <a:pPr algn="ctr"/>
          <a:endParaRPr lang="ru-RU" b="1"/>
        </a:p>
      </dgm:t>
    </dgm:pt>
    <dgm:pt modelId="{33924BE2-877D-49A7-B8ED-29AE52845679}">
      <dgm:prSet phldrT="[Текст]"/>
      <dgm:spPr/>
      <dgm:t>
        <a:bodyPr/>
        <a:lstStyle/>
        <a:p>
          <a:pPr algn="ctr"/>
          <a:r>
            <a:rPr lang="ru-RU" b="1" dirty="0"/>
            <a:t>«Медицинская сестра очень людям всем нужна»</a:t>
          </a:r>
        </a:p>
      </dgm:t>
    </dgm:pt>
    <dgm:pt modelId="{B8E531D1-500C-459A-BB14-35B97288EF4D}" type="parTrans" cxnId="{F2B7490B-599D-4A08-88B8-C72E9A227350}">
      <dgm:prSet/>
      <dgm:spPr/>
      <dgm:t>
        <a:bodyPr/>
        <a:lstStyle/>
        <a:p>
          <a:pPr algn="ctr"/>
          <a:endParaRPr lang="ru-RU" b="1"/>
        </a:p>
      </dgm:t>
    </dgm:pt>
    <dgm:pt modelId="{93B605AB-67D3-413D-97BF-C4BE2B6BA736}" type="sibTrans" cxnId="{F2B7490B-599D-4A08-88B8-C72E9A227350}">
      <dgm:prSet/>
      <dgm:spPr/>
      <dgm:t>
        <a:bodyPr/>
        <a:lstStyle/>
        <a:p>
          <a:pPr algn="ctr"/>
          <a:endParaRPr lang="ru-RU" b="1"/>
        </a:p>
      </dgm:t>
    </dgm:pt>
    <dgm:pt modelId="{C5C6D94E-9CE0-4856-9296-5C1FF162D950}">
      <dgm:prSet phldrT="[Текст]"/>
      <dgm:spPr/>
      <dgm:t>
        <a:bodyPr/>
        <a:lstStyle/>
        <a:p>
          <a:pPr algn="ctr"/>
          <a:r>
            <a:rPr lang="ru-RU" b="1" dirty="0"/>
            <a:t>«Скорая медицинская помощь Белогорья»</a:t>
          </a:r>
        </a:p>
      </dgm:t>
    </dgm:pt>
    <dgm:pt modelId="{7965732D-3F10-4624-9A97-4C11F54FA8C1}" type="parTrans" cxnId="{5E18CC74-45D1-4DD1-B681-AD0DFB4897B5}">
      <dgm:prSet/>
      <dgm:spPr/>
      <dgm:t>
        <a:bodyPr/>
        <a:lstStyle/>
        <a:p>
          <a:pPr algn="ctr"/>
          <a:endParaRPr lang="ru-RU" b="1"/>
        </a:p>
      </dgm:t>
    </dgm:pt>
    <dgm:pt modelId="{A41D7B12-A10E-4242-8D7B-4E5466A3FE8A}" type="sibTrans" cxnId="{5E18CC74-45D1-4DD1-B681-AD0DFB4897B5}">
      <dgm:prSet/>
      <dgm:spPr/>
      <dgm:t>
        <a:bodyPr/>
        <a:lstStyle/>
        <a:p>
          <a:pPr algn="ctr"/>
          <a:endParaRPr lang="ru-RU" b="1"/>
        </a:p>
      </dgm:t>
    </dgm:pt>
    <dgm:pt modelId="{55007EAB-7F14-4C09-A61A-C99B47F18FF4}">
      <dgm:prSet phldrT="[Текст]"/>
      <dgm:spPr/>
      <dgm:t>
        <a:bodyPr/>
        <a:lstStyle/>
        <a:p>
          <a:pPr algn="ctr"/>
          <a:r>
            <a:rPr lang="ru-RU" b="1" dirty="0"/>
            <a:t>«Врач ‒ человечная и нужная профессия»</a:t>
          </a:r>
        </a:p>
      </dgm:t>
    </dgm:pt>
    <dgm:pt modelId="{259787A1-B6E0-426F-91E1-CA75173D3992}" type="sibTrans" cxnId="{D6CA91AB-D4D0-4BDC-A945-B7AB785FFC0E}">
      <dgm:prSet/>
      <dgm:spPr/>
      <dgm:t>
        <a:bodyPr/>
        <a:lstStyle/>
        <a:p>
          <a:pPr algn="ctr"/>
          <a:endParaRPr lang="ru-RU" b="1"/>
        </a:p>
      </dgm:t>
    </dgm:pt>
    <dgm:pt modelId="{84E20499-589A-4020-B0F9-593C67A01F99}" type="parTrans" cxnId="{D6CA91AB-D4D0-4BDC-A945-B7AB785FFC0E}">
      <dgm:prSet/>
      <dgm:spPr/>
      <dgm:t>
        <a:bodyPr/>
        <a:lstStyle/>
        <a:p>
          <a:pPr algn="ctr"/>
          <a:endParaRPr lang="ru-RU" b="1"/>
        </a:p>
      </dgm:t>
    </dgm:pt>
    <dgm:pt modelId="{83C53FCA-7F65-4BFD-9BDB-E8B228393AB4}">
      <dgm:prSet phldrT="[Текст]"/>
      <dgm:spPr/>
      <dgm:t>
        <a:bodyPr/>
        <a:lstStyle/>
        <a:p>
          <a:pPr algn="ctr"/>
          <a:r>
            <a:rPr lang="ru-RU" b="1" dirty="0"/>
            <a:t>«Я хочу стать врачом!»</a:t>
          </a:r>
        </a:p>
      </dgm:t>
    </dgm:pt>
    <dgm:pt modelId="{9AF8C799-E84A-43CD-AAB0-266EF632C323}" type="parTrans" cxnId="{40A05F5A-ED62-4161-9D25-1EA9C28D1889}">
      <dgm:prSet/>
      <dgm:spPr/>
      <dgm:t>
        <a:bodyPr/>
        <a:lstStyle/>
        <a:p>
          <a:pPr algn="ctr"/>
          <a:endParaRPr lang="ru-RU" b="1"/>
        </a:p>
      </dgm:t>
    </dgm:pt>
    <dgm:pt modelId="{7C241FFC-5802-4CA5-BE2D-610CE0E03BE3}" type="sibTrans" cxnId="{40A05F5A-ED62-4161-9D25-1EA9C28D1889}">
      <dgm:prSet/>
      <dgm:spPr/>
      <dgm:t>
        <a:bodyPr/>
        <a:lstStyle/>
        <a:p>
          <a:pPr algn="ctr"/>
          <a:endParaRPr lang="ru-RU" b="1"/>
        </a:p>
      </dgm:t>
    </dgm:pt>
    <dgm:pt modelId="{7B4536A6-CF90-47C7-88B4-B66B959494AE}">
      <dgm:prSet phldrT="[Текст]"/>
      <dgm:spPr/>
      <dgm:t>
        <a:bodyPr/>
        <a:lstStyle/>
        <a:p>
          <a:pPr algn="ctr"/>
          <a:r>
            <a:rPr lang="ru-RU" b="1"/>
            <a:t>«Лучшие врачи Белогорья»</a:t>
          </a:r>
          <a:endParaRPr lang="ru-RU" b="1" dirty="0"/>
        </a:p>
      </dgm:t>
    </dgm:pt>
    <dgm:pt modelId="{88650D03-6A26-4098-BFB1-2D87F5948660}" type="parTrans" cxnId="{D3E89D1E-14F4-46A6-B1B7-3FA3BBC2B2F3}">
      <dgm:prSet/>
      <dgm:spPr/>
      <dgm:t>
        <a:bodyPr/>
        <a:lstStyle/>
        <a:p>
          <a:pPr algn="ctr"/>
          <a:endParaRPr lang="ru-RU" b="1"/>
        </a:p>
      </dgm:t>
    </dgm:pt>
    <dgm:pt modelId="{38EE1427-D44B-446E-8600-3EC191C1504B}" type="sibTrans" cxnId="{D3E89D1E-14F4-46A6-B1B7-3FA3BBC2B2F3}">
      <dgm:prSet/>
      <dgm:spPr/>
      <dgm:t>
        <a:bodyPr/>
        <a:lstStyle/>
        <a:p>
          <a:pPr algn="ctr"/>
          <a:endParaRPr lang="ru-RU" b="1"/>
        </a:p>
      </dgm:t>
    </dgm:pt>
    <dgm:pt modelId="{06C3275B-0260-4E15-B548-C390FAC9A389}" type="pres">
      <dgm:prSet presAssocID="{6F991A8D-471E-4C27-A4F2-8678072AA08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AEFA22-76D1-4B12-9D5F-4B9D73065E3D}" type="pres">
      <dgm:prSet presAssocID="{29B31665-2948-45F4-86CA-DA03024BD416}" presName="root1" presStyleCnt="0"/>
      <dgm:spPr/>
      <dgm:t>
        <a:bodyPr/>
        <a:lstStyle/>
        <a:p>
          <a:endParaRPr lang="ru-RU"/>
        </a:p>
      </dgm:t>
    </dgm:pt>
    <dgm:pt modelId="{7FB08496-B236-4CBA-93BB-5381D3CB56CD}" type="pres">
      <dgm:prSet presAssocID="{29B31665-2948-45F4-86CA-DA03024BD416}" presName="LevelOneTextNode" presStyleLbl="node0" presStyleIdx="0" presStyleCnt="1" custScaleX="162171" custScaleY="1074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2A02BB-FEBF-4024-B440-706FC1B309E5}" type="pres">
      <dgm:prSet presAssocID="{29B31665-2948-45F4-86CA-DA03024BD416}" presName="level2hierChild" presStyleCnt="0"/>
      <dgm:spPr/>
      <dgm:t>
        <a:bodyPr/>
        <a:lstStyle/>
        <a:p>
          <a:endParaRPr lang="ru-RU"/>
        </a:p>
      </dgm:t>
    </dgm:pt>
    <dgm:pt modelId="{6D23D587-8D59-4526-8B33-A752E3E05198}" type="pres">
      <dgm:prSet presAssocID="{84E20499-589A-4020-B0F9-593C67A01F99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A2D3BDA8-A563-4818-B29D-9D0C34CC43D5}" type="pres">
      <dgm:prSet presAssocID="{84E20499-589A-4020-B0F9-593C67A01F99}" presName="connTx" presStyleLbl="parChTrans1D2" presStyleIdx="0" presStyleCnt="5"/>
      <dgm:spPr/>
      <dgm:t>
        <a:bodyPr/>
        <a:lstStyle/>
        <a:p>
          <a:endParaRPr lang="ru-RU"/>
        </a:p>
      </dgm:t>
    </dgm:pt>
    <dgm:pt modelId="{3C0E30D8-6746-4D01-9EB9-9C2DD23C9183}" type="pres">
      <dgm:prSet presAssocID="{55007EAB-7F14-4C09-A61A-C99B47F18FF4}" presName="root2" presStyleCnt="0"/>
      <dgm:spPr/>
      <dgm:t>
        <a:bodyPr/>
        <a:lstStyle/>
        <a:p>
          <a:endParaRPr lang="ru-RU"/>
        </a:p>
      </dgm:t>
    </dgm:pt>
    <dgm:pt modelId="{4BBDFB1A-B0C2-47A8-80D2-B628FD6A50FF}" type="pres">
      <dgm:prSet presAssocID="{55007EAB-7F14-4C09-A61A-C99B47F18FF4}" presName="LevelTwoTextNode" presStyleLbl="node2" presStyleIdx="0" presStyleCnt="5" custScaleX="243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98F99E-7795-4FA6-AA35-65A573ED7000}" type="pres">
      <dgm:prSet presAssocID="{55007EAB-7F14-4C09-A61A-C99B47F18FF4}" presName="level3hierChild" presStyleCnt="0"/>
      <dgm:spPr/>
      <dgm:t>
        <a:bodyPr/>
        <a:lstStyle/>
        <a:p>
          <a:endParaRPr lang="ru-RU"/>
        </a:p>
      </dgm:t>
    </dgm:pt>
    <dgm:pt modelId="{02BC3B23-60C8-4083-89A2-3E6158C6585A}" type="pres">
      <dgm:prSet presAssocID="{B8E531D1-500C-459A-BB14-35B97288EF4D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161F5076-58A8-4F43-93F8-DE2974B5E4D9}" type="pres">
      <dgm:prSet presAssocID="{B8E531D1-500C-459A-BB14-35B97288EF4D}" presName="connTx" presStyleLbl="parChTrans1D2" presStyleIdx="1" presStyleCnt="5"/>
      <dgm:spPr/>
      <dgm:t>
        <a:bodyPr/>
        <a:lstStyle/>
        <a:p>
          <a:endParaRPr lang="ru-RU"/>
        </a:p>
      </dgm:t>
    </dgm:pt>
    <dgm:pt modelId="{E96F9635-A1DA-4C98-A71F-ED6F056D9457}" type="pres">
      <dgm:prSet presAssocID="{33924BE2-877D-49A7-B8ED-29AE52845679}" presName="root2" presStyleCnt="0"/>
      <dgm:spPr/>
      <dgm:t>
        <a:bodyPr/>
        <a:lstStyle/>
        <a:p>
          <a:endParaRPr lang="ru-RU"/>
        </a:p>
      </dgm:t>
    </dgm:pt>
    <dgm:pt modelId="{8366B554-9DC3-4056-B52A-73E7377D3CC7}" type="pres">
      <dgm:prSet presAssocID="{33924BE2-877D-49A7-B8ED-29AE52845679}" presName="LevelTwoTextNode" presStyleLbl="node2" presStyleIdx="1" presStyleCnt="5" custScaleX="2429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6F001F-9333-4576-B867-F6A351962E44}" type="pres">
      <dgm:prSet presAssocID="{33924BE2-877D-49A7-B8ED-29AE52845679}" presName="level3hierChild" presStyleCnt="0"/>
      <dgm:spPr/>
      <dgm:t>
        <a:bodyPr/>
        <a:lstStyle/>
        <a:p>
          <a:endParaRPr lang="ru-RU"/>
        </a:p>
      </dgm:t>
    </dgm:pt>
    <dgm:pt modelId="{F0A3B8C2-03BA-48AB-B5D8-FC08FC55CD63}" type="pres">
      <dgm:prSet presAssocID="{7965732D-3F10-4624-9A97-4C11F54FA8C1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80BF798E-20A6-4920-A54B-15CE5D5B121D}" type="pres">
      <dgm:prSet presAssocID="{7965732D-3F10-4624-9A97-4C11F54FA8C1}" presName="connTx" presStyleLbl="parChTrans1D2" presStyleIdx="2" presStyleCnt="5"/>
      <dgm:spPr/>
      <dgm:t>
        <a:bodyPr/>
        <a:lstStyle/>
        <a:p>
          <a:endParaRPr lang="ru-RU"/>
        </a:p>
      </dgm:t>
    </dgm:pt>
    <dgm:pt modelId="{A9054AB8-A1C5-467C-9619-7069BF5B5F6F}" type="pres">
      <dgm:prSet presAssocID="{C5C6D94E-9CE0-4856-9296-5C1FF162D950}" presName="root2" presStyleCnt="0"/>
      <dgm:spPr/>
      <dgm:t>
        <a:bodyPr/>
        <a:lstStyle/>
        <a:p>
          <a:endParaRPr lang="ru-RU"/>
        </a:p>
      </dgm:t>
    </dgm:pt>
    <dgm:pt modelId="{9C7B59CC-D45F-41DC-91CB-8ABDE3AC087A}" type="pres">
      <dgm:prSet presAssocID="{C5C6D94E-9CE0-4856-9296-5C1FF162D950}" presName="LevelTwoTextNode" presStyleLbl="node2" presStyleIdx="2" presStyleCnt="5" custScaleX="243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D43BB2-59AC-4240-9DD7-F4E1E7E7509B}" type="pres">
      <dgm:prSet presAssocID="{C5C6D94E-9CE0-4856-9296-5C1FF162D950}" presName="level3hierChild" presStyleCnt="0"/>
      <dgm:spPr/>
      <dgm:t>
        <a:bodyPr/>
        <a:lstStyle/>
        <a:p>
          <a:endParaRPr lang="ru-RU"/>
        </a:p>
      </dgm:t>
    </dgm:pt>
    <dgm:pt modelId="{BE4DB76D-EEBF-4E68-91F0-3B20F5CF714E}" type="pres">
      <dgm:prSet presAssocID="{9AF8C799-E84A-43CD-AAB0-266EF632C323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F300A046-5D7A-4572-884A-4C953CD9A1CB}" type="pres">
      <dgm:prSet presAssocID="{9AF8C799-E84A-43CD-AAB0-266EF632C323}" presName="connTx" presStyleLbl="parChTrans1D2" presStyleIdx="3" presStyleCnt="5"/>
      <dgm:spPr/>
      <dgm:t>
        <a:bodyPr/>
        <a:lstStyle/>
        <a:p>
          <a:endParaRPr lang="ru-RU"/>
        </a:p>
      </dgm:t>
    </dgm:pt>
    <dgm:pt modelId="{FC509CD3-360A-4EE9-B1A4-7FDB6CFB6A18}" type="pres">
      <dgm:prSet presAssocID="{83C53FCA-7F65-4BFD-9BDB-E8B228393AB4}" presName="root2" presStyleCnt="0"/>
      <dgm:spPr/>
      <dgm:t>
        <a:bodyPr/>
        <a:lstStyle/>
        <a:p>
          <a:endParaRPr lang="ru-RU"/>
        </a:p>
      </dgm:t>
    </dgm:pt>
    <dgm:pt modelId="{E7FE0CDB-50DE-4A8D-8953-E8EABD85C8FA}" type="pres">
      <dgm:prSet presAssocID="{83C53FCA-7F65-4BFD-9BDB-E8B228393AB4}" presName="LevelTwoTextNode" presStyleLbl="node2" presStyleIdx="3" presStyleCnt="5" custScaleX="2451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E45934-5273-458A-AEC4-17CBF630438A}" type="pres">
      <dgm:prSet presAssocID="{83C53FCA-7F65-4BFD-9BDB-E8B228393AB4}" presName="level3hierChild" presStyleCnt="0"/>
      <dgm:spPr/>
      <dgm:t>
        <a:bodyPr/>
        <a:lstStyle/>
        <a:p>
          <a:endParaRPr lang="ru-RU"/>
        </a:p>
      </dgm:t>
    </dgm:pt>
    <dgm:pt modelId="{042BA185-B1C5-486E-A607-FC32C6372F88}" type="pres">
      <dgm:prSet presAssocID="{88650D03-6A26-4098-BFB1-2D87F5948660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B978F78C-1492-40AD-A01E-F9635993B700}" type="pres">
      <dgm:prSet presAssocID="{88650D03-6A26-4098-BFB1-2D87F5948660}" presName="connTx" presStyleLbl="parChTrans1D2" presStyleIdx="4" presStyleCnt="5"/>
      <dgm:spPr/>
      <dgm:t>
        <a:bodyPr/>
        <a:lstStyle/>
        <a:p>
          <a:endParaRPr lang="ru-RU"/>
        </a:p>
      </dgm:t>
    </dgm:pt>
    <dgm:pt modelId="{C9F942E0-D9D0-43EF-A4AB-43D9B7F3FE60}" type="pres">
      <dgm:prSet presAssocID="{7B4536A6-CF90-47C7-88B4-B66B959494AE}" presName="root2" presStyleCnt="0"/>
      <dgm:spPr/>
      <dgm:t>
        <a:bodyPr/>
        <a:lstStyle/>
        <a:p>
          <a:endParaRPr lang="ru-RU"/>
        </a:p>
      </dgm:t>
    </dgm:pt>
    <dgm:pt modelId="{FA91BAF6-A53D-4E8D-A79D-061B30B28793}" type="pres">
      <dgm:prSet presAssocID="{7B4536A6-CF90-47C7-88B4-B66B959494AE}" presName="LevelTwoTextNode" presStyleLbl="node2" presStyleIdx="4" presStyleCnt="5" custScaleX="2440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7D285B-5361-4966-8D36-1D10466A3002}" type="pres">
      <dgm:prSet presAssocID="{7B4536A6-CF90-47C7-88B4-B66B959494AE}" presName="level3hierChild" presStyleCnt="0"/>
      <dgm:spPr/>
      <dgm:t>
        <a:bodyPr/>
        <a:lstStyle/>
        <a:p>
          <a:endParaRPr lang="ru-RU"/>
        </a:p>
      </dgm:t>
    </dgm:pt>
  </dgm:ptLst>
  <dgm:cxnLst>
    <dgm:cxn modelId="{26059A22-9399-4BCF-980F-31BC15EA0030}" type="presOf" srcId="{7965732D-3F10-4624-9A97-4C11F54FA8C1}" destId="{80BF798E-20A6-4920-A54B-15CE5D5B121D}" srcOrd="1" destOrd="0" presId="urn:microsoft.com/office/officeart/2008/layout/HorizontalMultiLevelHierarchy"/>
    <dgm:cxn modelId="{A469C7DC-4EE4-4A73-A4C6-BAE59E5BB79C}" type="presOf" srcId="{C5C6D94E-9CE0-4856-9296-5C1FF162D950}" destId="{9C7B59CC-D45F-41DC-91CB-8ABDE3AC087A}" srcOrd="0" destOrd="0" presId="urn:microsoft.com/office/officeart/2008/layout/HorizontalMultiLevelHierarchy"/>
    <dgm:cxn modelId="{4C45B8FF-1F38-45CF-918D-C68741779EDD}" type="presOf" srcId="{29B31665-2948-45F4-86CA-DA03024BD416}" destId="{7FB08496-B236-4CBA-93BB-5381D3CB56CD}" srcOrd="0" destOrd="0" presId="urn:microsoft.com/office/officeart/2008/layout/HorizontalMultiLevelHierarchy"/>
    <dgm:cxn modelId="{B4F6F9C7-411B-424F-BC17-59275E65D782}" type="presOf" srcId="{6F991A8D-471E-4C27-A4F2-8678072AA083}" destId="{06C3275B-0260-4E15-B548-C390FAC9A389}" srcOrd="0" destOrd="0" presId="urn:microsoft.com/office/officeart/2008/layout/HorizontalMultiLevelHierarchy"/>
    <dgm:cxn modelId="{038DFDAE-4794-48B7-A46B-6B1B4253DED9}" type="presOf" srcId="{88650D03-6A26-4098-BFB1-2D87F5948660}" destId="{042BA185-B1C5-486E-A607-FC32C6372F88}" srcOrd="0" destOrd="0" presId="urn:microsoft.com/office/officeart/2008/layout/HorizontalMultiLevelHierarchy"/>
    <dgm:cxn modelId="{E9F4955B-E276-455B-B4CA-CEEC9A1807B5}" type="presOf" srcId="{55007EAB-7F14-4C09-A61A-C99B47F18FF4}" destId="{4BBDFB1A-B0C2-47A8-80D2-B628FD6A50FF}" srcOrd="0" destOrd="0" presId="urn:microsoft.com/office/officeart/2008/layout/HorizontalMultiLevelHierarchy"/>
    <dgm:cxn modelId="{7DEE3A40-2A52-481C-8610-7AE427EC2F72}" type="presOf" srcId="{88650D03-6A26-4098-BFB1-2D87F5948660}" destId="{B978F78C-1492-40AD-A01E-F9635993B700}" srcOrd="1" destOrd="0" presId="urn:microsoft.com/office/officeart/2008/layout/HorizontalMultiLevelHierarchy"/>
    <dgm:cxn modelId="{D05F541C-90FE-450D-BAA3-8A7BB1D1713D}" type="presOf" srcId="{84E20499-589A-4020-B0F9-593C67A01F99}" destId="{6D23D587-8D59-4526-8B33-A752E3E05198}" srcOrd="0" destOrd="0" presId="urn:microsoft.com/office/officeart/2008/layout/HorizontalMultiLevelHierarchy"/>
    <dgm:cxn modelId="{05CA4305-628C-46A8-8AF0-D508B02D4694}" type="presOf" srcId="{7B4536A6-CF90-47C7-88B4-B66B959494AE}" destId="{FA91BAF6-A53D-4E8D-A79D-061B30B28793}" srcOrd="0" destOrd="0" presId="urn:microsoft.com/office/officeart/2008/layout/HorizontalMultiLevelHierarchy"/>
    <dgm:cxn modelId="{52C7372B-742B-47E6-92CE-54E79E547ADD}" type="presOf" srcId="{84E20499-589A-4020-B0F9-593C67A01F99}" destId="{A2D3BDA8-A563-4818-B29D-9D0C34CC43D5}" srcOrd="1" destOrd="0" presId="urn:microsoft.com/office/officeart/2008/layout/HorizontalMultiLevelHierarchy"/>
    <dgm:cxn modelId="{7D6B5131-9317-43A0-9C18-82F7DCD05CFE}" type="presOf" srcId="{B8E531D1-500C-459A-BB14-35B97288EF4D}" destId="{02BC3B23-60C8-4083-89A2-3E6158C6585A}" srcOrd="0" destOrd="0" presId="urn:microsoft.com/office/officeart/2008/layout/HorizontalMultiLevelHierarchy"/>
    <dgm:cxn modelId="{473FF562-FF6F-4B7F-865A-CB19E4D4C99C}" type="presOf" srcId="{9AF8C799-E84A-43CD-AAB0-266EF632C323}" destId="{F300A046-5D7A-4572-884A-4C953CD9A1CB}" srcOrd="1" destOrd="0" presId="urn:microsoft.com/office/officeart/2008/layout/HorizontalMultiLevelHierarchy"/>
    <dgm:cxn modelId="{5802D214-50FF-4090-A129-C49505158B23}" type="presOf" srcId="{33924BE2-877D-49A7-B8ED-29AE52845679}" destId="{8366B554-9DC3-4056-B52A-73E7377D3CC7}" srcOrd="0" destOrd="0" presId="urn:microsoft.com/office/officeart/2008/layout/HorizontalMultiLevelHierarchy"/>
    <dgm:cxn modelId="{92707F2D-B94B-4BF3-B365-CC6DBD7EB421}" type="presOf" srcId="{83C53FCA-7F65-4BFD-9BDB-E8B228393AB4}" destId="{E7FE0CDB-50DE-4A8D-8953-E8EABD85C8FA}" srcOrd="0" destOrd="0" presId="urn:microsoft.com/office/officeart/2008/layout/HorizontalMultiLevelHierarchy"/>
    <dgm:cxn modelId="{D6CA91AB-D4D0-4BDC-A945-B7AB785FFC0E}" srcId="{29B31665-2948-45F4-86CA-DA03024BD416}" destId="{55007EAB-7F14-4C09-A61A-C99B47F18FF4}" srcOrd="0" destOrd="0" parTransId="{84E20499-589A-4020-B0F9-593C67A01F99}" sibTransId="{259787A1-B6E0-426F-91E1-CA75173D3992}"/>
    <dgm:cxn modelId="{271BCC91-8676-455B-95D4-21E82A1C6371}" type="presOf" srcId="{B8E531D1-500C-459A-BB14-35B97288EF4D}" destId="{161F5076-58A8-4F43-93F8-DE2974B5E4D9}" srcOrd="1" destOrd="0" presId="urn:microsoft.com/office/officeart/2008/layout/HorizontalMultiLevelHierarchy"/>
    <dgm:cxn modelId="{269FC0FE-0768-4B3C-947E-0EDAE70C87C6}" type="presOf" srcId="{9AF8C799-E84A-43CD-AAB0-266EF632C323}" destId="{BE4DB76D-EEBF-4E68-91F0-3B20F5CF714E}" srcOrd="0" destOrd="0" presId="urn:microsoft.com/office/officeart/2008/layout/HorizontalMultiLevelHierarchy"/>
    <dgm:cxn modelId="{D3E89D1E-14F4-46A6-B1B7-3FA3BBC2B2F3}" srcId="{29B31665-2948-45F4-86CA-DA03024BD416}" destId="{7B4536A6-CF90-47C7-88B4-B66B959494AE}" srcOrd="4" destOrd="0" parTransId="{88650D03-6A26-4098-BFB1-2D87F5948660}" sibTransId="{38EE1427-D44B-446E-8600-3EC191C1504B}"/>
    <dgm:cxn modelId="{F2B7490B-599D-4A08-88B8-C72E9A227350}" srcId="{29B31665-2948-45F4-86CA-DA03024BD416}" destId="{33924BE2-877D-49A7-B8ED-29AE52845679}" srcOrd="1" destOrd="0" parTransId="{B8E531D1-500C-459A-BB14-35B97288EF4D}" sibTransId="{93B605AB-67D3-413D-97BF-C4BE2B6BA736}"/>
    <dgm:cxn modelId="{40A05F5A-ED62-4161-9D25-1EA9C28D1889}" srcId="{29B31665-2948-45F4-86CA-DA03024BD416}" destId="{83C53FCA-7F65-4BFD-9BDB-E8B228393AB4}" srcOrd="3" destOrd="0" parTransId="{9AF8C799-E84A-43CD-AAB0-266EF632C323}" sibTransId="{7C241FFC-5802-4CA5-BE2D-610CE0E03BE3}"/>
    <dgm:cxn modelId="{5CB48B00-344C-4DFD-A52E-8A5E43A13B2C}" type="presOf" srcId="{7965732D-3F10-4624-9A97-4C11F54FA8C1}" destId="{F0A3B8C2-03BA-48AB-B5D8-FC08FC55CD63}" srcOrd="0" destOrd="0" presId="urn:microsoft.com/office/officeart/2008/layout/HorizontalMultiLevelHierarchy"/>
    <dgm:cxn modelId="{6AD10F20-5B4C-4BA5-8DD7-543DDBC1F223}" srcId="{6F991A8D-471E-4C27-A4F2-8678072AA083}" destId="{29B31665-2948-45F4-86CA-DA03024BD416}" srcOrd="0" destOrd="0" parTransId="{945541B2-37C9-4764-96C4-220C735BF9F6}" sibTransId="{B02FA47C-76D4-4F24-9BA0-620FE2D4D797}"/>
    <dgm:cxn modelId="{5E18CC74-45D1-4DD1-B681-AD0DFB4897B5}" srcId="{29B31665-2948-45F4-86CA-DA03024BD416}" destId="{C5C6D94E-9CE0-4856-9296-5C1FF162D950}" srcOrd="2" destOrd="0" parTransId="{7965732D-3F10-4624-9A97-4C11F54FA8C1}" sibTransId="{A41D7B12-A10E-4242-8D7B-4E5466A3FE8A}"/>
    <dgm:cxn modelId="{0520F0BB-79A0-4516-BB60-9330DA3360DD}" type="presParOf" srcId="{06C3275B-0260-4E15-B548-C390FAC9A389}" destId="{4FAEFA22-76D1-4B12-9D5F-4B9D73065E3D}" srcOrd="0" destOrd="0" presId="urn:microsoft.com/office/officeart/2008/layout/HorizontalMultiLevelHierarchy"/>
    <dgm:cxn modelId="{CCB02204-0AF9-4601-9AE5-BF03E5CA2FC0}" type="presParOf" srcId="{4FAEFA22-76D1-4B12-9D5F-4B9D73065E3D}" destId="{7FB08496-B236-4CBA-93BB-5381D3CB56CD}" srcOrd="0" destOrd="0" presId="urn:microsoft.com/office/officeart/2008/layout/HorizontalMultiLevelHierarchy"/>
    <dgm:cxn modelId="{3BC7C6E7-78A9-4F71-8A2C-B0D3DEC607C5}" type="presParOf" srcId="{4FAEFA22-76D1-4B12-9D5F-4B9D73065E3D}" destId="{292A02BB-FEBF-4024-B440-706FC1B309E5}" srcOrd="1" destOrd="0" presId="urn:microsoft.com/office/officeart/2008/layout/HorizontalMultiLevelHierarchy"/>
    <dgm:cxn modelId="{DADBCF6C-A53F-489D-B761-A85DEAB57263}" type="presParOf" srcId="{292A02BB-FEBF-4024-B440-706FC1B309E5}" destId="{6D23D587-8D59-4526-8B33-A752E3E05198}" srcOrd="0" destOrd="0" presId="urn:microsoft.com/office/officeart/2008/layout/HorizontalMultiLevelHierarchy"/>
    <dgm:cxn modelId="{277215F8-6B15-4D0A-A851-8FFE9256D916}" type="presParOf" srcId="{6D23D587-8D59-4526-8B33-A752E3E05198}" destId="{A2D3BDA8-A563-4818-B29D-9D0C34CC43D5}" srcOrd="0" destOrd="0" presId="urn:microsoft.com/office/officeart/2008/layout/HorizontalMultiLevelHierarchy"/>
    <dgm:cxn modelId="{A00DF021-B1A6-445C-8041-9180283FA13B}" type="presParOf" srcId="{292A02BB-FEBF-4024-B440-706FC1B309E5}" destId="{3C0E30D8-6746-4D01-9EB9-9C2DD23C9183}" srcOrd="1" destOrd="0" presId="urn:microsoft.com/office/officeart/2008/layout/HorizontalMultiLevelHierarchy"/>
    <dgm:cxn modelId="{55E30865-5D08-4F2D-9750-D32876377B6A}" type="presParOf" srcId="{3C0E30D8-6746-4D01-9EB9-9C2DD23C9183}" destId="{4BBDFB1A-B0C2-47A8-80D2-B628FD6A50FF}" srcOrd="0" destOrd="0" presId="urn:microsoft.com/office/officeart/2008/layout/HorizontalMultiLevelHierarchy"/>
    <dgm:cxn modelId="{7B41D13A-5218-4E41-8C86-2CC4024F0D26}" type="presParOf" srcId="{3C0E30D8-6746-4D01-9EB9-9C2DD23C9183}" destId="{0598F99E-7795-4FA6-AA35-65A573ED7000}" srcOrd="1" destOrd="0" presId="urn:microsoft.com/office/officeart/2008/layout/HorizontalMultiLevelHierarchy"/>
    <dgm:cxn modelId="{8E9AC7CC-4585-4865-9C79-1DE7AA505386}" type="presParOf" srcId="{292A02BB-FEBF-4024-B440-706FC1B309E5}" destId="{02BC3B23-60C8-4083-89A2-3E6158C6585A}" srcOrd="2" destOrd="0" presId="urn:microsoft.com/office/officeart/2008/layout/HorizontalMultiLevelHierarchy"/>
    <dgm:cxn modelId="{EB2D04A9-0FCE-4A02-8868-914168D9191E}" type="presParOf" srcId="{02BC3B23-60C8-4083-89A2-3E6158C6585A}" destId="{161F5076-58A8-4F43-93F8-DE2974B5E4D9}" srcOrd="0" destOrd="0" presId="urn:microsoft.com/office/officeart/2008/layout/HorizontalMultiLevelHierarchy"/>
    <dgm:cxn modelId="{26B039C8-C0BF-4ED8-91E2-47E1CA8E80A9}" type="presParOf" srcId="{292A02BB-FEBF-4024-B440-706FC1B309E5}" destId="{E96F9635-A1DA-4C98-A71F-ED6F056D9457}" srcOrd="3" destOrd="0" presId="urn:microsoft.com/office/officeart/2008/layout/HorizontalMultiLevelHierarchy"/>
    <dgm:cxn modelId="{AC62A255-AD77-4B30-AD8C-6F9A53540FF1}" type="presParOf" srcId="{E96F9635-A1DA-4C98-A71F-ED6F056D9457}" destId="{8366B554-9DC3-4056-B52A-73E7377D3CC7}" srcOrd="0" destOrd="0" presId="urn:microsoft.com/office/officeart/2008/layout/HorizontalMultiLevelHierarchy"/>
    <dgm:cxn modelId="{C9ED5D06-A8A9-4228-A7F3-F8D8063D39F0}" type="presParOf" srcId="{E96F9635-A1DA-4C98-A71F-ED6F056D9457}" destId="{AF6F001F-9333-4576-B867-F6A351962E44}" srcOrd="1" destOrd="0" presId="urn:microsoft.com/office/officeart/2008/layout/HorizontalMultiLevelHierarchy"/>
    <dgm:cxn modelId="{0F07F8FF-7D73-4926-94CF-9FC15839F613}" type="presParOf" srcId="{292A02BB-FEBF-4024-B440-706FC1B309E5}" destId="{F0A3B8C2-03BA-48AB-B5D8-FC08FC55CD63}" srcOrd="4" destOrd="0" presId="urn:microsoft.com/office/officeart/2008/layout/HorizontalMultiLevelHierarchy"/>
    <dgm:cxn modelId="{1B513456-B598-49D2-9D80-0690D88AF19E}" type="presParOf" srcId="{F0A3B8C2-03BA-48AB-B5D8-FC08FC55CD63}" destId="{80BF798E-20A6-4920-A54B-15CE5D5B121D}" srcOrd="0" destOrd="0" presId="urn:microsoft.com/office/officeart/2008/layout/HorizontalMultiLevelHierarchy"/>
    <dgm:cxn modelId="{95F1A089-564D-429C-A865-AE175B2F82C3}" type="presParOf" srcId="{292A02BB-FEBF-4024-B440-706FC1B309E5}" destId="{A9054AB8-A1C5-467C-9619-7069BF5B5F6F}" srcOrd="5" destOrd="0" presId="urn:microsoft.com/office/officeart/2008/layout/HorizontalMultiLevelHierarchy"/>
    <dgm:cxn modelId="{11982BA9-17A5-4A8D-BE54-ADA267784EF0}" type="presParOf" srcId="{A9054AB8-A1C5-467C-9619-7069BF5B5F6F}" destId="{9C7B59CC-D45F-41DC-91CB-8ABDE3AC087A}" srcOrd="0" destOrd="0" presId="urn:microsoft.com/office/officeart/2008/layout/HorizontalMultiLevelHierarchy"/>
    <dgm:cxn modelId="{85FD7B60-73E1-47C2-8AA9-E1485FA41868}" type="presParOf" srcId="{A9054AB8-A1C5-467C-9619-7069BF5B5F6F}" destId="{97D43BB2-59AC-4240-9DD7-F4E1E7E7509B}" srcOrd="1" destOrd="0" presId="urn:microsoft.com/office/officeart/2008/layout/HorizontalMultiLevelHierarchy"/>
    <dgm:cxn modelId="{91C7FB21-87D8-407E-95A1-2D75ABCD8BD3}" type="presParOf" srcId="{292A02BB-FEBF-4024-B440-706FC1B309E5}" destId="{BE4DB76D-EEBF-4E68-91F0-3B20F5CF714E}" srcOrd="6" destOrd="0" presId="urn:microsoft.com/office/officeart/2008/layout/HorizontalMultiLevelHierarchy"/>
    <dgm:cxn modelId="{563FA54C-EC79-490E-B294-2447DAC340D4}" type="presParOf" srcId="{BE4DB76D-EEBF-4E68-91F0-3B20F5CF714E}" destId="{F300A046-5D7A-4572-884A-4C953CD9A1CB}" srcOrd="0" destOrd="0" presId="urn:microsoft.com/office/officeart/2008/layout/HorizontalMultiLevelHierarchy"/>
    <dgm:cxn modelId="{DCFB0FBD-4A52-462D-A253-122C63CA83C8}" type="presParOf" srcId="{292A02BB-FEBF-4024-B440-706FC1B309E5}" destId="{FC509CD3-360A-4EE9-B1A4-7FDB6CFB6A18}" srcOrd="7" destOrd="0" presId="urn:microsoft.com/office/officeart/2008/layout/HorizontalMultiLevelHierarchy"/>
    <dgm:cxn modelId="{05AA6397-E08F-4CB2-B417-8559DD6B4B45}" type="presParOf" srcId="{FC509CD3-360A-4EE9-B1A4-7FDB6CFB6A18}" destId="{E7FE0CDB-50DE-4A8D-8953-E8EABD85C8FA}" srcOrd="0" destOrd="0" presId="urn:microsoft.com/office/officeart/2008/layout/HorizontalMultiLevelHierarchy"/>
    <dgm:cxn modelId="{ED5F106B-054D-4B0E-92AE-5B2132E1BB27}" type="presParOf" srcId="{FC509CD3-360A-4EE9-B1A4-7FDB6CFB6A18}" destId="{5DE45934-5273-458A-AEC4-17CBF630438A}" srcOrd="1" destOrd="0" presId="urn:microsoft.com/office/officeart/2008/layout/HorizontalMultiLevelHierarchy"/>
    <dgm:cxn modelId="{9DF67DA2-12F4-4872-AD46-A0389A084F7A}" type="presParOf" srcId="{292A02BB-FEBF-4024-B440-706FC1B309E5}" destId="{042BA185-B1C5-486E-A607-FC32C6372F88}" srcOrd="8" destOrd="0" presId="urn:microsoft.com/office/officeart/2008/layout/HorizontalMultiLevelHierarchy"/>
    <dgm:cxn modelId="{CB8B0658-A78A-4AB6-B9C6-547DDF94C8C4}" type="presParOf" srcId="{042BA185-B1C5-486E-A607-FC32C6372F88}" destId="{B978F78C-1492-40AD-A01E-F9635993B700}" srcOrd="0" destOrd="0" presId="urn:microsoft.com/office/officeart/2008/layout/HorizontalMultiLevelHierarchy"/>
    <dgm:cxn modelId="{4271606C-17AA-4386-84ED-B24EC2979537}" type="presParOf" srcId="{292A02BB-FEBF-4024-B440-706FC1B309E5}" destId="{C9F942E0-D9D0-43EF-A4AB-43D9B7F3FE60}" srcOrd="9" destOrd="0" presId="urn:microsoft.com/office/officeart/2008/layout/HorizontalMultiLevelHierarchy"/>
    <dgm:cxn modelId="{750D70EF-9CCF-41C5-BAF5-532D5E2D2787}" type="presParOf" srcId="{C9F942E0-D9D0-43EF-A4AB-43D9B7F3FE60}" destId="{FA91BAF6-A53D-4E8D-A79D-061B30B28793}" srcOrd="0" destOrd="0" presId="urn:microsoft.com/office/officeart/2008/layout/HorizontalMultiLevelHierarchy"/>
    <dgm:cxn modelId="{9EEBAEF1-F38D-4596-BF35-E4C42A777320}" type="presParOf" srcId="{C9F942E0-D9D0-43EF-A4AB-43D9B7F3FE60}" destId="{BF7D285B-5361-4966-8D36-1D10466A300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004413-35A3-4529-A8D0-496F9CB4D0AA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/>
      <dgm:spPr/>
    </dgm:pt>
    <dgm:pt modelId="{2775673C-9411-4F6D-9502-3DCD71E79930}">
      <dgm:prSet phldrT="[Текст]" phldr="1"/>
      <dgm:spPr/>
      <dgm:t>
        <a:bodyPr/>
        <a:lstStyle/>
        <a:p>
          <a:endParaRPr lang="ru-RU"/>
        </a:p>
      </dgm:t>
    </dgm:pt>
    <dgm:pt modelId="{68EAF1CF-ACD1-40A8-B470-025DFA59E409}" type="parTrans" cxnId="{BDA81906-7F76-45CE-87FA-5AF247EE6D66}">
      <dgm:prSet/>
      <dgm:spPr/>
      <dgm:t>
        <a:bodyPr/>
        <a:lstStyle/>
        <a:p>
          <a:endParaRPr lang="ru-RU"/>
        </a:p>
      </dgm:t>
    </dgm:pt>
    <dgm:pt modelId="{B67D4091-D4B5-4EB6-97E9-32B9C043D090}" type="sibTrans" cxnId="{BDA81906-7F76-45CE-87FA-5AF247EE6D66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Химия. 10 класс. Углубленный уровень. Учебник.">
            <a:extLst>
              <a:ext uri="{FF2B5EF4-FFF2-40B4-BE49-F238E27FC236}">
                <a16:creationId xmlns:a16="http://schemas.microsoft.com/office/drawing/2014/main" xmlns="" id="{1A281CDC-5BA7-4E63-B0D8-CE000D96568C}"/>
              </a:ext>
            </a:extLst>
          </dgm14:cNvPr>
        </a:ext>
      </dgm:extLst>
    </dgm:pt>
    <dgm:pt modelId="{C6E1BD94-A021-4D64-8828-623B25F23DA0}" type="pres">
      <dgm:prSet presAssocID="{02004413-35A3-4529-A8D0-496F9CB4D0AA}" presName="Name0" presStyleCnt="0">
        <dgm:presLayoutVars>
          <dgm:dir/>
        </dgm:presLayoutVars>
      </dgm:prSet>
      <dgm:spPr/>
    </dgm:pt>
    <dgm:pt modelId="{159EB02D-4FE5-4A20-BDFE-5DEEA97470BC}" type="pres">
      <dgm:prSet presAssocID="{B67D4091-D4B5-4EB6-97E9-32B9C043D090}" presName="picture_1" presStyleLbl="bgImgPlace1" presStyleIdx="0" presStyleCnt="1" custLinFactY="33132" custLinFactNeighborX="14782" custLinFactNeighborY="100000"/>
      <dgm:spPr/>
      <dgm:t>
        <a:bodyPr/>
        <a:lstStyle/>
        <a:p>
          <a:endParaRPr lang="ru-RU"/>
        </a:p>
      </dgm:t>
    </dgm:pt>
    <dgm:pt modelId="{448155E0-05E9-444C-8521-4AD304C169DD}" type="pres">
      <dgm:prSet presAssocID="{2775673C-9411-4F6D-9502-3DCD71E7993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6C194-81A9-4E1B-8746-BC3D20F6FDA8}" type="pres">
      <dgm:prSet presAssocID="{02004413-35A3-4529-A8D0-496F9CB4D0AA}" presName="maxNode" presStyleCnt="0"/>
      <dgm:spPr/>
    </dgm:pt>
    <dgm:pt modelId="{9A3AB706-10A3-4FEB-9168-66B54ECD491F}" type="pres">
      <dgm:prSet presAssocID="{02004413-35A3-4529-A8D0-496F9CB4D0AA}" presName="Name33" presStyleCnt="0"/>
      <dgm:spPr/>
    </dgm:pt>
  </dgm:ptLst>
  <dgm:cxnLst>
    <dgm:cxn modelId="{BDA81906-7F76-45CE-87FA-5AF247EE6D66}" srcId="{02004413-35A3-4529-A8D0-496F9CB4D0AA}" destId="{2775673C-9411-4F6D-9502-3DCD71E79930}" srcOrd="0" destOrd="0" parTransId="{68EAF1CF-ACD1-40A8-B470-025DFA59E409}" sibTransId="{B67D4091-D4B5-4EB6-97E9-32B9C043D090}"/>
    <dgm:cxn modelId="{8891070C-00FB-43D8-859B-E2589BD44D5E}" type="presOf" srcId="{2775673C-9411-4F6D-9502-3DCD71E79930}" destId="{448155E0-05E9-444C-8521-4AD304C169DD}" srcOrd="0" destOrd="0" presId="urn:microsoft.com/office/officeart/2008/layout/AccentedPicture"/>
    <dgm:cxn modelId="{B333F417-0152-45DC-BAAD-76AC77E9A494}" type="presOf" srcId="{02004413-35A3-4529-A8D0-496F9CB4D0AA}" destId="{C6E1BD94-A021-4D64-8828-623B25F23DA0}" srcOrd="0" destOrd="0" presId="urn:microsoft.com/office/officeart/2008/layout/AccentedPicture"/>
    <dgm:cxn modelId="{9882610B-ACF0-4C47-A2BA-DB31E413EC72}" type="presOf" srcId="{B67D4091-D4B5-4EB6-97E9-32B9C043D090}" destId="{159EB02D-4FE5-4A20-BDFE-5DEEA97470BC}" srcOrd="0" destOrd="0" presId="urn:microsoft.com/office/officeart/2008/layout/AccentedPicture"/>
    <dgm:cxn modelId="{ADAEC266-345D-4643-B33C-B777DA16D672}" type="presParOf" srcId="{C6E1BD94-A021-4D64-8828-623B25F23DA0}" destId="{159EB02D-4FE5-4A20-BDFE-5DEEA97470BC}" srcOrd="0" destOrd="0" presId="urn:microsoft.com/office/officeart/2008/layout/AccentedPicture"/>
    <dgm:cxn modelId="{298507E3-B47D-43CA-A774-0BC60F6D2BB1}" type="presParOf" srcId="{C6E1BD94-A021-4D64-8828-623B25F23DA0}" destId="{448155E0-05E9-444C-8521-4AD304C169DD}" srcOrd="1" destOrd="0" presId="urn:microsoft.com/office/officeart/2008/layout/AccentedPicture"/>
    <dgm:cxn modelId="{24C61E17-8B0C-4F50-BB62-E8724FFC4202}" type="presParOf" srcId="{C6E1BD94-A021-4D64-8828-623B25F23DA0}" destId="{5CB6C194-81A9-4E1B-8746-BC3D20F6FDA8}" srcOrd="2" destOrd="0" presId="urn:microsoft.com/office/officeart/2008/layout/AccentedPicture"/>
    <dgm:cxn modelId="{BE17C66D-35DD-4934-9DED-BC1E8AEF48DD}" type="presParOf" srcId="{5CB6C194-81A9-4E1B-8746-BC3D20F6FDA8}" destId="{9A3AB706-10A3-4FEB-9168-66B54ECD491F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C8DF0B-9AD5-4F92-9078-77F22A03B69D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/>
      <dgm:spPr/>
    </dgm:pt>
    <dgm:pt modelId="{6CB86A7F-76FA-4B88-9DA9-A656F8323377}">
      <dgm:prSet phldrT="[Текст]" phldr="1"/>
      <dgm:spPr/>
      <dgm:t>
        <a:bodyPr/>
        <a:lstStyle/>
        <a:p>
          <a:endParaRPr lang="ru-RU" dirty="0"/>
        </a:p>
      </dgm:t>
    </dgm:pt>
    <dgm:pt modelId="{C78CD8E6-842F-41A0-93A0-DA7E11493F47}" type="sibTrans" cxnId="{71F82EA0-2BC0-4869-9595-F38B25DE414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Химия. 11 класс. Углубленный уровень. Учебник.">
            <a:extLst>
              <a:ext uri="{FF2B5EF4-FFF2-40B4-BE49-F238E27FC236}">
                <a16:creationId xmlns:a16="http://schemas.microsoft.com/office/drawing/2014/main" xmlns="" id="{7AF151E5-680C-47A8-96AB-EAD30027E170}"/>
              </a:ext>
            </a:extLst>
          </dgm14:cNvPr>
        </a:ext>
      </dgm:extLst>
    </dgm:pt>
    <dgm:pt modelId="{44F0544E-3DB5-4475-B975-787C3627E7A8}" type="parTrans" cxnId="{71F82EA0-2BC0-4869-9595-F38B25DE414F}">
      <dgm:prSet/>
      <dgm:spPr/>
      <dgm:t>
        <a:bodyPr/>
        <a:lstStyle/>
        <a:p>
          <a:endParaRPr lang="ru-RU"/>
        </a:p>
      </dgm:t>
    </dgm:pt>
    <dgm:pt modelId="{C943A2D1-17F2-4A89-ABBA-B62DE6ABD053}" type="pres">
      <dgm:prSet presAssocID="{AFC8DF0B-9AD5-4F92-9078-77F22A03B69D}" presName="Name0" presStyleCnt="0">
        <dgm:presLayoutVars>
          <dgm:dir/>
        </dgm:presLayoutVars>
      </dgm:prSet>
      <dgm:spPr/>
    </dgm:pt>
    <dgm:pt modelId="{60D71567-3B30-4653-BECB-A6083B37495D}" type="pres">
      <dgm:prSet presAssocID="{C78CD8E6-842F-41A0-93A0-DA7E11493F47}" presName="picture_1" presStyleLbl="bgImgPlace1" presStyleIdx="0" presStyleCnt="1" custLinFactNeighborX="-589" custLinFactNeighborY="-11501"/>
      <dgm:spPr/>
      <dgm:t>
        <a:bodyPr/>
        <a:lstStyle/>
        <a:p>
          <a:endParaRPr lang="ru-RU"/>
        </a:p>
      </dgm:t>
    </dgm:pt>
    <dgm:pt modelId="{0784A9FF-6452-42FA-9324-572BF880130C}" type="pres">
      <dgm:prSet presAssocID="{6CB86A7F-76FA-4B88-9DA9-A656F8323377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07A28-9E52-410E-ADE4-8908DAEF05B6}" type="pres">
      <dgm:prSet presAssocID="{AFC8DF0B-9AD5-4F92-9078-77F22A03B69D}" presName="maxNode" presStyleCnt="0"/>
      <dgm:spPr/>
    </dgm:pt>
    <dgm:pt modelId="{B2C5F2F7-9E2B-4F86-9554-C076961A2029}" type="pres">
      <dgm:prSet presAssocID="{AFC8DF0B-9AD5-4F92-9078-77F22A03B69D}" presName="Name33" presStyleCnt="0"/>
      <dgm:spPr/>
    </dgm:pt>
  </dgm:ptLst>
  <dgm:cxnLst>
    <dgm:cxn modelId="{71F82EA0-2BC0-4869-9595-F38B25DE414F}" srcId="{AFC8DF0B-9AD5-4F92-9078-77F22A03B69D}" destId="{6CB86A7F-76FA-4B88-9DA9-A656F8323377}" srcOrd="0" destOrd="0" parTransId="{44F0544E-3DB5-4475-B975-787C3627E7A8}" sibTransId="{C78CD8E6-842F-41A0-93A0-DA7E11493F47}"/>
    <dgm:cxn modelId="{A8AFAB30-9E25-4E38-94A0-19F9D67D7323}" type="presOf" srcId="{6CB86A7F-76FA-4B88-9DA9-A656F8323377}" destId="{0784A9FF-6452-42FA-9324-572BF880130C}" srcOrd="0" destOrd="0" presId="urn:microsoft.com/office/officeart/2008/layout/AccentedPicture"/>
    <dgm:cxn modelId="{8BA5F37C-96BB-4280-B987-8996D48EA7ED}" type="presOf" srcId="{C78CD8E6-842F-41A0-93A0-DA7E11493F47}" destId="{60D71567-3B30-4653-BECB-A6083B37495D}" srcOrd="0" destOrd="0" presId="urn:microsoft.com/office/officeart/2008/layout/AccentedPicture"/>
    <dgm:cxn modelId="{D3FF6230-FF31-477C-BB72-1C067E1D7BE4}" type="presOf" srcId="{AFC8DF0B-9AD5-4F92-9078-77F22A03B69D}" destId="{C943A2D1-17F2-4A89-ABBA-B62DE6ABD053}" srcOrd="0" destOrd="0" presId="urn:microsoft.com/office/officeart/2008/layout/AccentedPicture"/>
    <dgm:cxn modelId="{7EADACE3-3ECF-42B4-88B9-014A471E5DFC}" type="presParOf" srcId="{C943A2D1-17F2-4A89-ABBA-B62DE6ABD053}" destId="{60D71567-3B30-4653-BECB-A6083B37495D}" srcOrd="0" destOrd="0" presId="urn:microsoft.com/office/officeart/2008/layout/AccentedPicture"/>
    <dgm:cxn modelId="{45F8B5A1-4659-4D2F-B2D4-3E3883A72D5A}" type="presParOf" srcId="{C943A2D1-17F2-4A89-ABBA-B62DE6ABD053}" destId="{0784A9FF-6452-42FA-9324-572BF880130C}" srcOrd="1" destOrd="0" presId="urn:microsoft.com/office/officeart/2008/layout/AccentedPicture"/>
    <dgm:cxn modelId="{3C0C927E-8585-4BFC-8510-7D23C99017DE}" type="presParOf" srcId="{C943A2D1-17F2-4A89-ABBA-B62DE6ABD053}" destId="{26807A28-9E52-410E-ADE4-8908DAEF05B6}" srcOrd="2" destOrd="0" presId="urn:microsoft.com/office/officeart/2008/layout/AccentedPicture"/>
    <dgm:cxn modelId="{00A68341-F292-4730-8EA2-3589C2395C8E}" type="presParOf" srcId="{26807A28-9E52-410E-ADE4-8908DAEF05B6}" destId="{B2C5F2F7-9E2B-4F86-9554-C076961A2029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8875CE-968A-4236-8CB9-B9A8D3564F9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/>
      <dgm:spPr/>
    </dgm:pt>
    <dgm:pt modelId="{A97E9511-97AC-4C55-976B-39CE48348910}">
      <dgm:prSet phldrT="[Текст]" phldr="1"/>
      <dgm:spPr/>
      <dgm:t>
        <a:bodyPr/>
        <a:lstStyle/>
        <a:p>
          <a:endParaRPr lang="ru-RU" dirty="0"/>
        </a:p>
      </dgm:t>
    </dgm:pt>
    <dgm:pt modelId="{E2E5542E-D4F9-4C7C-8FB8-B8373339B31F}" type="parTrans" cxnId="{56E5E14B-EEEF-48EA-BB8F-ECC7128D5922}">
      <dgm:prSet/>
      <dgm:spPr/>
      <dgm:t>
        <a:bodyPr/>
        <a:lstStyle/>
        <a:p>
          <a:endParaRPr lang="ru-RU"/>
        </a:p>
      </dgm:t>
    </dgm:pt>
    <dgm:pt modelId="{71708C31-0CF5-41BB-988A-EE6E955FDDC9}" type="sibTrans" cxnId="{56E5E14B-EEEF-48EA-BB8F-ECC7128D5922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67D61BB2-9DAC-428A-A926-750B80D95FAE}" type="pres">
      <dgm:prSet presAssocID="{ED8875CE-968A-4236-8CB9-B9A8D3564F96}" presName="Name0" presStyleCnt="0">
        <dgm:presLayoutVars>
          <dgm:dir/>
        </dgm:presLayoutVars>
      </dgm:prSet>
      <dgm:spPr/>
    </dgm:pt>
    <dgm:pt modelId="{E73F02A8-7D3B-4C62-8928-A2C671D529D6}" type="pres">
      <dgm:prSet presAssocID="{71708C31-0CF5-41BB-988A-EE6E955FDDC9}" presName="picture_1" presStyleLbl="bgImgPlace1" presStyleIdx="0" presStyleCnt="1" custLinFactNeighborX="21061" custLinFactNeighborY="-1592"/>
      <dgm:spPr/>
      <dgm:t>
        <a:bodyPr/>
        <a:lstStyle/>
        <a:p>
          <a:endParaRPr lang="ru-RU"/>
        </a:p>
      </dgm:t>
    </dgm:pt>
    <dgm:pt modelId="{1B6868BE-DD06-4139-AEDA-566E2D2B96AD}" type="pres">
      <dgm:prSet presAssocID="{A97E9511-97AC-4C55-976B-39CE4834891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434FF-4655-461D-8B71-04459CF722E8}" type="pres">
      <dgm:prSet presAssocID="{ED8875CE-968A-4236-8CB9-B9A8D3564F96}" presName="maxNode" presStyleCnt="0"/>
      <dgm:spPr/>
    </dgm:pt>
    <dgm:pt modelId="{ED66468C-D4B2-4013-BF31-B7A9F430ECCB}" type="pres">
      <dgm:prSet presAssocID="{ED8875CE-968A-4236-8CB9-B9A8D3564F96}" presName="Name33" presStyleCnt="0"/>
      <dgm:spPr/>
    </dgm:pt>
  </dgm:ptLst>
  <dgm:cxnLst>
    <dgm:cxn modelId="{56E5E14B-EEEF-48EA-BB8F-ECC7128D5922}" srcId="{ED8875CE-968A-4236-8CB9-B9A8D3564F96}" destId="{A97E9511-97AC-4C55-976B-39CE48348910}" srcOrd="0" destOrd="0" parTransId="{E2E5542E-D4F9-4C7C-8FB8-B8373339B31F}" sibTransId="{71708C31-0CF5-41BB-988A-EE6E955FDDC9}"/>
    <dgm:cxn modelId="{0BA9E69F-B908-4E29-A7AC-0C75DB612DA6}" type="presOf" srcId="{71708C31-0CF5-41BB-988A-EE6E955FDDC9}" destId="{E73F02A8-7D3B-4C62-8928-A2C671D529D6}" srcOrd="0" destOrd="0" presId="urn:microsoft.com/office/officeart/2008/layout/AccentedPicture"/>
    <dgm:cxn modelId="{829F18FC-3F44-499B-A837-AE32FF2C36AC}" type="presOf" srcId="{A97E9511-97AC-4C55-976B-39CE48348910}" destId="{1B6868BE-DD06-4139-AEDA-566E2D2B96AD}" srcOrd="0" destOrd="0" presId="urn:microsoft.com/office/officeart/2008/layout/AccentedPicture"/>
    <dgm:cxn modelId="{B807328C-FCC9-433E-A34B-DE19B6F73F57}" type="presOf" srcId="{ED8875CE-968A-4236-8CB9-B9A8D3564F96}" destId="{67D61BB2-9DAC-428A-A926-750B80D95FAE}" srcOrd="0" destOrd="0" presId="urn:microsoft.com/office/officeart/2008/layout/AccentedPicture"/>
    <dgm:cxn modelId="{1904D725-BF3C-4F7F-946D-74828C2A5C1D}" type="presParOf" srcId="{67D61BB2-9DAC-428A-A926-750B80D95FAE}" destId="{E73F02A8-7D3B-4C62-8928-A2C671D529D6}" srcOrd="0" destOrd="0" presId="urn:microsoft.com/office/officeart/2008/layout/AccentedPicture"/>
    <dgm:cxn modelId="{60078960-018E-4392-BE54-9649CF491048}" type="presParOf" srcId="{67D61BB2-9DAC-428A-A926-750B80D95FAE}" destId="{1B6868BE-DD06-4139-AEDA-566E2D2B96AD}" srcOrd="1" destOrd="0" presId="urn:microsoft.com/office/officeart/2008/layout/AccentedPicture"/>
    <dgm:cxn modelId="{539ACCF2-81C4-4BB0-9713-7EE939ADB2CE}" type="presParOf" srcId="{67D61BB2-9DAC-428A-A926-750B80D95FAE}" destId="{F88434FF-4655-461D-8B71-04459CF722E8}" srcOrd="2" destOrd="0" presId="urn:microsoft.com/office/officeart/2008/layout/AccentedPicture"/>
    <dgm:cxn modelId="{E5291A9C-774A-4E41-AE7A-92D75E38F508}" type="presParOf" srcId="{F88434FF-4655-461D-8B71-04459CF722E8}" destId="{ED66468C-D4B2-4013-BF31-B7A9F430ECCB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5CCE08-8668-473C-A8DF-589690E3552F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/>
      <dgm:spPr/>
    </dgm:pt>
    <dgm:pt modelId="{10B58FEF-24B3-4F55-BCA9-2634314448F2}">
      <dgm:prSet phldrT="[Текст]" phldr="1"/>
      <dgm:spPr/>
      <dgm:t>
        <a:bodyPr/>
        <a:lstStyle/>
        <a:p>
          <a:endParaRPr lang="ru-RU"/>
        </a:p>
      </dgm:t>
    </dgm:pt>
    <dgm:pt modelId="{F5D63C7F-678E-4133-ACE5-3B27CCB42D75}" type="parTrans" cxnId="{B39558D2-EF4E-4BC4-809F-148C29A1F871}">
      <dgm:prSet/>
      <dgm:spPr/>
      <dgm:t>
        <a:bodyPr/>
        <a:lstStyle/>
        <a:p>
          <a:endParaRPr lang="ru-RU"/>
        </a:p>
      </dgm:t>
    </dgm:pt>
    <dgm:pt modelId="{E0BB1A7E-D582-4882-B7C7-5C0C9B05E864}" type="sibTrans" cxnId="{B39558D2-EF4E-4BC4-809F-148C29A1F87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667709D4-AC39-4B64-BB22-E772A2C92921}" type="pres">
      <dgm:prSet presAssocID="{565CCE08-8668-473C-A8DF-589690E3552F}" presName="Name0" presStyleCnt="0">
        <dgm:presLayoutVars>
          <dgm:dir/>
        </dgm:presLayoutVars>
      </dgm:prSet>
      <dgm:spPr/>
    </dgm:pt>
    <dgm:pt modelId="{88933947-78C2-4D4A-9EB3-2C7FB83BDA07}" type="pres">
      <dgm:prSet presAssocID="{E0BB1A7E-D582-4882-B7C7-5C0C9B05E864}" presName="picture_1" presStyleLbl="bgImgPlace1" presStyleIdx="0" presStyleCnt="1" custLinFactX="-72353" custLinFactNeighborX="-100000" custLinFactNeighborY="56800"/>
      <dgm:spPr/>
      <dgm:t>
        <a:bodyPr/>
        <a:lstStyle/>
        <a:p>
          <a:endParaRPr lang="ru-RU"/>
        </a:p>
      </dgm:t>
    </dgm:pt>
    <dgm:pt modelId="{97E105CF-1723-478A-A103-B5517217FDEF}" type="pres">
      <dgm:prSet presAssocID="{10B58FEF-24B3-4F55-BCA9-2634314448F2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B4FBE-40D1-4A4C-B08D-FFB7ED2F6BB3}" type="pres">
      <dgm:prSet presAssocID="{565CCE08-8668-473C-A8DF-589690E3552F}" presName="maxNode" presStyleCnt="0"/>
      <dgm:spPr/>
    </dgm:pt>
    <dgm:pt modelId="{4A4C5E3F-D269-4FBF-8DA9-BCDBD692AF0D}" type="pres">
      <dgm:prSet presAssocID="{565CCE08-8668-473C-A8DF-589690E3552F}" presName="Name33" presStyleCnt="0"/>
      <dgm:spPr/>
    </dgm:pt>
  </dgm:ptLst>
  <dgm:cxnLst>
    <dgm:cxn modelId="{2B4CF9E8-48DD-4CDB-98F3-BB4B11883F57}" type="presOf" srcId="{565CCE08-8668-473C-A8DF-589690E3552F}" destId="{667709D4-AC39-4B64-BB22-E772A2C92921}" srcOrd="0" destOrd="0" presId="urn:microsoft.com/office/officeart/2008/layout/AccentedPicture"/>
    <dgm:cxn modelId="{B39558D2-EF4E-4BC4-809F-148C29A1F871}" srcId="{565CCE08-8668-473C-A8DF-589690E3552F}" destId="{10B58FEF-24B3-4F55-BCA9-2634314448F2}" srcOrd="0" destOrd="0" parTransId="{F5D63C7F-678E-4133-ACE5-3B27CCB42D75}" sibTransId="{E0BB1A7E-D582-4882-B7C7-5C0C9B05E864}"/>
    <dgm:cxn modelId="{B2B41A5B-568D-47CF-9305-92C1950879A8}" type="presOf" srcId="{E0BB1A7E-D582-4882-B7C7-5C0C9B05E864}" destId="{88933947-78C2-4D4A-9EB3-2C7FB83BDA07}" srcOrd="0" destOrd="0" presId="urn:microsoft.com/office/officeart/2008/layout/AccentedPicture"/>
    <dgm:cxn modelId="{3B9F9522-D546-4908-9F5E-3BA3389FA3D4}" type="presOf" srcId="{10B58FEF-24B3-4F55-BCA9-2634314448F2}" destId="{97E105CF-1723-478A-A103-B5517217FDEF}" srcOrd="0" destOrd="0" presId="urn:microsoft.com/office/officeart/2008/layout/AccentedPicture"/>
    <dgm:cxn modelId="{1A926CC5-7D93-43C5-89EA-5473171BDFAF}" type="presParOf" srcId="{667709D4-AC39-4B64-BB22-E772A2C92921}" destId="{88933947-78C2-4D4A-9EB3-2C7FB83BDA07}" srcOrd="0" destOrd="0" presId="urn:microsoft.com/office/officeart/2008/layout/AccentedPicture"/>
    <dgm:cxn modelId="{CD9AB837-056F-42E5-B106-C64526888BC2}" type="presParOf" srcId="{667709D4-AC39-4B64-BB22-E772A2C92921}" destId="{97E105CF-1723-478A-A103-B5517217FDEF}" srcOrd="1" destOrd="0" presId="urn:microsoft.com/office/officeart/2008/layout/AccentedPicture"/>
    <dgm:cxn modelId="{737AE013-1341-4811-A315-F0CEDC73FF4B}" type="presParOf" srcId="{667709D4-AC39-4B64-BB22-E772A2C92921}" destId="{06DB4FBE-40D1-4A4C-B08D-FFB7ED2F6BB3}" srcOrd="2" destOrd="0" presId="urn:microsoft.com/office/officeart/2008/layout/AccentedPicture"/>
    <dgm:cxn modelId="{D62037EF-97B2-422F-9617-176F936E5FC8}" type="presParOf" srcId="{06DB4FBE-40D1-4A4C-B08D-FFB7ED2F6BB3}" destId="{4A4C5E3F-D269-4FBF-8DA9-BCDBD692AF0D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1BB3B5-4279-47DB-BC09-5991F30F4642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/>
      <dgm:spPr/>
    </dgm:pt>
    <dgm:pt modelId="{6146AAFF-3341-4831-B8BD-912207677294}">
      <dgm:prSet phldrT="[Текст]" phldr="1"/>
      <dgm:spPr/>
      <dgm:t>
        <a:bodyPr/>
        <a:lstStyle/>
        <a:p>
          <a:endParaRPr lang="ru-RU" dirty="0"/>
        </a:p>
      </dgm:t>
    </dgm:pt>
    <dgm:pt modelId="{16DDD6B1-0BC8-4148-8EE9-290E86C0A0D3}" type="sibTrans" cxnId="{31936295-0E7F-48B7-89DB-F83917243922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70815005-E615-41C4-8B14-09C090C759C7}" type="parTrans" cxnId="{31936295-0E7F-48B7-89DB-F83917243922}">
      <dgm:prSet/>
      <dgm:spPr/>
      <dgm:t>
        <a:bodyPr/>
        <a:lstStyle/>
        <a:p>
          <a:endParaRPr lang="ru-RU"/>
        </a:p>
      </dgm:t>
    </dgm:pt>
    <dgm:pt modelId="{3D8CAEB6-E80F-4FCC-9507-B53A6F0CE7C9}" type="pres">
      <dgm:prSet presAssocID="{A41BB3B5-4279-47DB-BC09-5991F30F4642}" presName="Name0" presStyleCnt="0">
        <dgm:presLayoutVars>
          <dgm:dir/>
        </dgm:presLayoutVars>
      </dgm:prSet>
      <dgm:spPr/>
    </dgm:pt>
    <dgm:pt modelId="{6A624761-BD49-49D2-902E-B30F6AF7CA2A}" type="pres">
      <dgm:prSet presAssocID="{16DDD6B1-0BC8-4148-8EE9-290E86C0A0D3}" presName="picture_1" presStyleLbl="bgImgPlace1" presStyleIdx="0" presStyleCnt="1"/>
      <dgm:spPr/>
      <dgm:t>
        <a:bodyPr/>
        <a:lstStyle/>
        <a:p>
          <a:endParaRPr lang="ru-RU"/>
        </a:p>
      </dgm:t>
    </dgm:pt>
    <dgm:pt modelId="{2C1E949E-2553-4CE5-94F3-EF775DDF8CEA}" type="pres">
      <dgm:prSet presAssocID="{6146AAFF-3341-4831-B8BD-912207677294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39708-EA6E-4A6E-99FB-362B04E22276}" type="pres">
      <dgm:prSet presAssocID="{A41BB3B5-4279-47DB-BC09-5991F30F4642}" presName="maxNode" presStyleCnt="0"/>
      <dgm:spPr/>
    </dgm:pt>
    <dgm:pt modelId="{7303CEBD-F1FA-4674-9CA9-9B343EFC0D3D}" type="pres">
      <dgm:prSet presAssocID="{A41BB3B5-4279-47DB-BC09-5991F30F4642}" presName="Name33" presStyleCnt="0"/>
      <dgm:spPr/>
    </dgm:pt>
  </dgm:ptLst>
  <dgm:cxnLst>
    <dgm:cxn modelId="{31936295-0E7F-48B7-89DB-F83917243922}" srcId="{A41BB3B5-4279-47DB-BC09-5991F30F4642}" destId="{6146AAFF-3341-4831-B8BD-912207677294}" srcOrd="0" destOrd="0" parTransId="{70815005-E615-41C4-8B14-09C090C759C7}" sibTransId="{16DDD6B1-0BC8-4148-8EE9-290E86C0A0D3}"/>
    <dgm:cxn modelId="{603722AC-2F9E-4F3B-A33D-20F7A1134F4D}" type="presOf" srcId="{6146AAFF-3341-4831-B8BD-912207677294}" destId="{2C1E949E-2553-4CE5-94F3-EF775DDF8CEA}" srcOrd="0" destOrd="0" presId="urn:microsoft.com/office/officeart/2008/layout/AccentedPicture"/>
    <dgm:cxn modelId="{8FB1D24A-D50F-4BC7-8B0A-B916AD6C3206}" type="presOf" srcId="{A41BB3B5-4279-47DB-BC09-5991F30F4642}" destId="{3D8CAEB6-E80F-4FCC-9507-B53A6F0CE7C9}" srcOrd="0" destOrd="0" presId="urn:microsoft.com/office/officeart/2008/layout/AccentedPicture"/>
    <dgm:cxn modelId="{08501323-0AB7-4395-99F6-9DC139CA81AF}" type="presOf" srcId="{16DDD6B1-0BC8-4148-8EE9-290E86C0A0D3}" destId="{6A624761-BD49-49D2-902E-B30F6AF7CA2A}" srcOrd="0" destOrd="0" presId="urn:microsoft.com/office/officeart/2008/layout/AccentedPicture"/>
    <dgm:cxn modelId="{7746DBF7-D628-456C-94E3-23E91070D4AA}" type="presParOf" srcId="{3D8CAEB6-E80F-4FCC-9507-B53A6F0CE7C9}" destId="{6A624761-BD49-49D2-902E-B30F6AF7CA2A}" srcOrd="0" destOrd="0" presId="urn:microsoft.com/office/officeart/2008/layout/AccentedPicture"/>
    <dgm:cxn modelId="{7B01C70A-FDE4-4613-85AD-850A5B3A1519}" type="presParOf" srcId="{3D8CAEB6-E80F-4FCC-9507-B53A6F0CE7C9}" destId="{2C1E949E-2553-4CE5-94F3-EF775DDF8CEA}" srcOrd="1" destOrd="0" presId="urn:microsoft.com/office/officeart/2008/layout/AccentedPicture"/>
    <dgm:cxn modelId="{DF88AC8C-F6AD-4685-87D3-E7D0FB4BE845}" type="presParOf" srcId="{3D8CAEB6-E80F-4FCC-9507-B53A6F0CE7C9}" destId="{3BD39708-EA6E-4A6E-99FB-362B04E22276}" srcOrd="2" destOrd="0" presId="urn:microsoft.com/office/officeart/2008/layout/AccentedPicture"/>
    <dgm:cxn modelId="{F89C41AF-5330-41B9-8031-0E95A7FBCE77}" type="presParOf" srcId="{3BD39708-EA6E-4A6E-99FB-362B04E22276}" destId="{7303CEBD-F1FA-4674-9CA9-9B343EFC0D3D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CF107A-4C93-4BF2-B958-15CD354D1BA8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/>
      <dgm:spPr/>
    </dgm:pt>
    <dgm:pt modelId="{CADEBEFF-4D6B-4B5C-A327-D186C6F5C87B}">
      <dgm:prSet phldrT="[Текст]" phldr="1"/>
      <dgm:spPr/>
      <dgm:t>
        <a:bodyPr/>
        <a:lstStyle/>
        <a:p>
          <a:endParaRPr lang="ru-RU"/>
        </a:p>
      </dgm:t>
    </dgm:pt>
    <dgm:pt modelId="{B5757A37-ED7B-4057-A1C4-E106F9807BC4}" type="parTrans" cxnId="{CDDEF918-77CE-4687-AFFF-85EF25B48537}">
      <dgm:prSet/>
      <dgm:spPr/>
      <dgm:t>
        <a:bodyPr/>
        <a:lstStyle/>
        <a:p>
          <a:endParaRPr lang="ru-RU"/>
        </a:p>
      </dgm:t>
    </dgm:pt>
    <dgm:pt modelId="{238564E6-7964-4606-AD7E-2CF3217F1ACF}" type="sibTrans" cxnId="{CDDEF918-77CE-4687-AFFF-85EF25B48537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67F493B9-EA52-4DB5-9757-FB34FB0955F0}" type="pres">
      <dgm:prSet presAssocID="{7ACF107A-4C93-4BF2-B958-15CD354D1BA8}" presName="Name0" presStyleCnt="0">
        <dgm:presLayoutVars>
          <dgm:dir/>
        </dgm:presLayoutVars>
      </dgm:prSet>
      <dgm:spPr/>
    </dgm:pt>
    <dgm:pt modelId="{C5615A6E-C879-4D46-B67E-9E014C8888CB}" type="pres">
      <dgm:prSet presAssocID="{238564E6-7964-4606-AD7E-2CF3217F1ACF}" presName="picture_1" presStyleLbl="bgImgPlace1" presStyleIdx="0" presStyleCnt="1" custLinFactNeighborX="67365" custLinFactNeighborY="59036"/>
      <dgm:spPr/>
      <dgm:t>
        <a:bodyPr/>
        <a:lstStyle/>
        <a:p>
          <a:endParaRPr lang="ru-RU"/>
        </a:p>
      </dgm:t>
    </dgm:pt>
    <dgm:pt modelId="{DAAE91F7-4168-4D79-BB24-45A1205C60E1}" type="pres">
      <dgm:prSet presAssocID="{CADEBEFF-4D6B-4B5C-A327-D186C6F5C87B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D2AB5-7A02-4AA6-9F0E-3BBA10877855}" type="pres">
      <dgm:prSet presAssocID="{7ACF107A-4C93-4BF2-B958-15CD354D1BA8}" presName="maxNode" presStyleCnt="0"/>
      <dgm:spPr/>
    </dgm:pt>
    <dgm:pt modelId="{A6F3911E-6793-4F1C-94BF-65C63C2F9B41}" type="pres">
      <dgm:prSet presAssocID="{7ACF107A-4C93-4BF2-B958-15CD354D1BA8}" presName="Name33" presStyleCnt="0"/>
      <dgm:spPr/>
    </dgm:pt>
  </dgm:ptLst>
  <dgm:cxnLst>
    <dgm:cxn modelId="{CDDEF918-77CE-4687-AFFF-85EF25B48537}" srcId="{7ACF107A-4C93-4BF2-B958-15CD354D1BA8}" destId="{CADEBEFF-4D6B-4B5C-A327-D186C6F5C87B}" srcOrd="0" destOrd="0" parTransId="{B5757A37-ED7B-4057-A1C4-E106F9807BC4}" sibTransId="{238564E6-7964-4606-AD7E-2CF3217F1ACF}"/>
    <dgm:cxn modelId="{9CE9355F-5CBA-4167-86F6-A81147794B65}" type="presOf" srcId="{238564E6-7964-4606-AD7E-2CF3217F1ACF}" destId="{C5615A6E-C879-4D46-B67E-9E014C8888CB}" srcOrd="0" destOrd="0" presId="urn:microsoft.com/office/officeart/2008/layout/AccentedPicture"/>
    <dgm:cxn modelId="{1FD830B8-03F6-468F-BC62-57E1AF593104}" type="presOf" srcId="{7ACF107A-4C93-4BF2-B958-15CD354D1BA8}" destId="{67F493B9-EA52-4DB5-9757-FB34FB0955F0}" srcOrd="0" destOrd="0" presId="urn:microsoft.com/office/officeart/2008/layout/AccentedPicture"/>
    <dgm:cxn modelId="{B7D11D1F-74C2-4C92-BE9C-41CBD4083CD2}" type="presOf" srcId="{CADEBEFF-4D6B-4B5C-A327-D186C6F5C87B}" destId="{DAAE91F7-4168-4D79-BB24-45A1205C60E1}" srcOrd="0" destOrd="0" presId="urn:microsoft.com/office/officeart/2008/layout/AccentedPicture"/>
    <dgm:cxn modelId="{2A3134F3-782C-4CD1-8C7B-5E58F04712C5}" type="presParOf" srcId="{67F493B9-EA52-4DB5-9757-FB34FB0955F0}" destId="{C5615A6E-C879-4D46-B67E-9E014C8888CB}" srcOrd="0" destOrd="0" presId="urn:microsoft.com/office/officeart/2008/layout/AccentedPicture"/>
    <dgm:cxn modelId="{C4C3CA13-1269-4C7D-88E9-E15C52C7382D}" type="presParOf" srcId="{67F493B9-EA52-4DB5-9757-FB34FB0955F0}" destId="{DAAE91F7-4168-4D79-BB24-45A1205C60E1}" srcOrd="1" destOrd="0" presId="urn:microsoft.com/office/officeart/2008/layout/AccentedPicture"/>
    <dgm:cxn modelId="{BE8E0C93-5415-4DD6-BD7B-083699124AF5}" type="presParOf" srcId="{67F493B9-EA52-4DB5-9757-FB34FB0955F0}" destId="{997D2AB5-7A02-4AA6-9F0E-3BBA10877855}" srcOrd="2" destOrd="0" presId="urn:microsoft.com/office/officeart/2008/layout/AccentedPicture"/>
    <dgm:cxn modelId="{BBF6CCC0-03F0-4AE9-8BBB-4F8AA186A723}" type="presParOf" srcId="{997D2AB5-7A02-4AA6-9F0E-3BBA10877855}" destId="{A6F3911E-6793-4F1C-94BF-65C63C2F9B4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003BB4-8A64-40E8-8AD0-8DE540717F97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/>
      <dgm:spPr/>
    </dgm:pt>
    <dgm:pt modelId="{B9C24563-4BB6-4B5F-BABB-54777FE669D3}">
      <dgm:prSet phldrT="[Текст]" phldr="1"/>
      <dgm:spPr/>
      <dgm:t>
        <a:bodyPr/>
        <a:lstStyle/>
        <a:p>
          <a:endParaRPr lang="ru-RU"/>
        </a:p>
      </dgm:t>
    </dgm:pt>
    <dgm:pt modelId="{2BD37EB9-A142-42D8-826C-AC8E27CAC997}" type="parTrans" cxnId="{6C29EAE7-CC08-40C5-A7E4-00135914CE3A}">
      <dgm:prSet/>
      <dgm:spPr/>
      <dgm:t>
        <a:bodyPr/>
        <a:lstStyle/>
        <a:p>
          <a:endParaRPr lang="ru-RU"/>
        </a:p>
      </dgm:t>
    </dgm:pt>
    <dgm:pt modelId="{FA3FC6D0-19D7-4D1B-921D-3139DB248379}" type="sibTrans" cxnId="{6C29EAE7-CC08-40C5-A7E4-00135914CE3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Биология. Биологические системы и процессы. 10 класс: учебник для общеобразовательных организаций (углублённый уровень)">
            <a:extLst>
              <a:ext uri="{FF2B5EF4-FFF2-40B4-BE49-F238E27FC236}">
                <a16:creationId xmlns:a16="http://schemas.microsoft.com/office/drawing/2014/main" xmlns="" id="{D55B3D8A-71C4-4227-B7C2-E5337B150853}"/>
              </a:ext>
            </a:extLst>
          </dgm14:cNvPr>
        </a:ext>
      </dgm:extLst>
    </dgm:pt>
    <dgm:pt modelId="{59CEA6D1-EC0C-4FEF-9ACA-A8C52EFCE567}" type="pres">
      <dgm:prSet presAssocID="{A4003BB4-8A64-40E8-8AD0-8DE540717F97}" presName="Name0" presStyleCnt="0">
        <dgm:presLayoutVars>
          <dgm:dir/>
        </dgm:presLayoutVars>
      </dgm:prSet>
      <dgm:spPr/>
    </dgm:pt>
    <dgm:pt modelId="{72B021F7-27D2-43EC-BBDF-F2104B7BBC75}" type="pres">
      <dgm:prSet presAssocID="{FA3FC6D0-19D7-4D1B-921D-3139DB248379}" presName="picture_1" presStyleLbl="bgImgPlace1" presStyleIdx="0" presStyleCnt="1"/>
      <dgm:spPr/>
      <dgm:t>
        <a:bodyPr/>
        <a:lstStyle/>
        <a:p>
          <a:endParaRPr lang="ru-RU"/>
        </a:p>
      </dgm:t>
    </dgm:pt>
    <dgm:pt modelId="{298EA9A0-057A-4339-8435-921CF47A968A}" type="pres">
      <dgm:prSet presAssocID="{B9C24563-4BB6-4B5F-BABB-54777FE669D3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50A14-9758-4ACC-8507-9FD6043F3BE8}" type="pres">
      <dgm:prSet presAssocID="{A4003BB4-8A64-40E8-8AD0-8DE540717F97}" presName="maxNode" presStyleCnt="0"/>
      <dgm:spPr/>
    </dgm:pt>
    <dgm:pt modelId="{F8E74733-F7A6-4EA6-92D5-164E2EC624C8}" type="pres">
      <dgm:prSet presAssocID="{A4003BB4-8A64-40E8-8AD0-8DE540717F97}" presName="Name33" presStyleCnt="0"/>
      <dgm:spPr/>
    </dgm:pt>
  </dgm:ptLst>
  <dgm:cxnLst>
    <dgm:cxn modelId="{70663ACA-1B13-4FC0-8A3A-B0DE1E767483}" type="presOf" srcId="{FA3FC6D0-19D7-4D1B-921D-3139DB248379}" destId="{72B021F7-27D2-43EC-BBDF-F2104B7BBC75}" srcOrd="0" destOrd="0" presId="urn:microsoft.com/office/officeart/2008/layout/AccentedPicture"/>
    <dgm:cxn modelId="{3518049A-689D-4F2C-BEDB-1E3DA5B50D21}" type="presOf" srcId="{A4003BB4-8A64-40E8-8AD0-8DE540717F97}" destId="{59CEA6D1-EC0C-4FEF-9ACA-A8C52EFCE567}" srcOrd="0" destOrd="0" presId="urn:microsoft.com/office/officeart/2008/layout/AccentedPicture"/>
    <dgm:cxn modelId="{6C29EAE7-CC08-40C5-A7E4-00135914CE3A}" srcId="{A4003BB4-8A64-40E8-8AD0-8DE540717F97}" destId="{B9C24563-4BB6-4B5F-BABB-54777FE669D3}" srcOrd="0" destOrd="0" parTransId="{2BD37EB9-A142-42D8-826C-AC8E27CAC997}" sibTransId="{FA3FC6D0-19D7-4D1B-921D-3139DB248379}"/>
    <dgm:cxn modelId="{731CA4C9-880A-4927-8E1D-03DF15754403}" type="presOf" srcId="{B9C24563-4BB6-4B5F-BABB-54777FE669D3}" destId="{298EA9A0-057A-4339-8435-921CF47A968A}" srcOrd="0" destOrd="0" presId="urn:microsoft.com/office/officeart/2008/layout/AccentedPicture"/>
    <dgm:cxn modelId="{F3220519-F853-4FDA-A4B1-7222C20993DE}" type="presParOf" srcId="{59CEA6D1-EC0C-4FEF-9ACA-A8C52EFCE567}" destId="{72B021F7-27D2-43EC-BBDF-F2104B7BBC75}" srcOrd="0" destOrd="0" presId="urn:microsoft.com/office/officeart/2008/layout/AccentedPicture"/>
    <dgm:cxn modelId="{B754F1AD-7EFF-4000-A565-CC814C1C1A27}" type="presParOf" srcId="{59CEA6D1-EC0C-4FEF-9ACA-A8C52EFCE567}" destId="{298EA9A0-057A-4339-8435-921CF47A968A}" srcOrd="1" destOrd="0" presId="urn:microsoft.com/office/officeart/2008/layout/AccentedPicture"/>
    <dgm:cxn modelId="{A9AC4BE1-5853-48DD-93FD-8EFA03916530}" type="presParOf" srcId="{59CEA6D1-EC0C-4FEF-9ACA-A8C52EFCE567}" destId="{30D50A14-9758-4ACC-8507-9FD6043F3BE8}" srcOrd="2" destOrd="0" presId="urn:microsoft.com/office/officeart/2008/layout/AccentedPicture"/>
    <dgm:cxn modelId="{6A9BA932-8394-40A8-9FC0-8AADB6191A7D}" type="presParOf" srcId="{30D50A14-9758-4ACC-8507-9FD6043F3BE8}" destId="{F8E74733-F7A6-4EA6-92D5-164E2EC624C8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FBCCE-7F91-4F2C-8DB4-DA632849B73E}">
      <dsp:nvSpPr>
        <dsp:cNvPr id="0" name=""/>
        <dsp:cNvSpPr/>
      </dsp:nvSpPr>
      <dsp:spPr>
        <a:xfrm>
          <a:off x="4309159" y="3218918"/>
          <a:ext cx="3808149" cy="595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598"/>
              </a:lnTo>
              <a:lnTo>
                <a:pt x="3808149" y="400598"/>
              </a:lnTo>
              <a:lnTo>
                <a:pt x="3808149" y="595061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73371-119C-41C0-98CA-B6C74B91FCE6}">
      <dsp:nvSpPr>
        <dsp:cNvPr id="0" name=""/>
        <dsp:cNvSpPr/>
      </dsp:nvSpPr>
      <dsp:spPr>
        <a:xfrm>
          <a:off x="4263439" y="3218918"/>
          <a:ext cx="91440" cy="5904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5993"/>
              </a:lnTo>
              <a:lnTo>
                <a:pt x="58560" y="395993"/>
              </a:lnTo>
              <a:lnTo>
                <a:pt x="58560" y="590456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CEFAB-468F-4141-B8C5-0633619B9416}">
      <dsp:nvSpPr>
        <dsp:cNvPr id="0" name=""/>
        <dsp:cNvSpPr/>
      </dsp:nvSpPr>
      <dsp:spPr>
        <a:xfrm>
          <a:off x="1311971" y="3218918"/>
          <a:ext cx="2997187" cy="623051"/>
        </a:xfrm>
        <a:custGeom>
          <a:avLst/>
          <a:gdLst/>
          <a:ahLst/>
          <a:cxnLst/>
          <a:rect l="0" t="0" r="0" b="0"/>
          <a:pathLst>
            <a:path>
              <a:moveTo>
                <a:pt x="2997187" y="0"/>
              </a:moveTo>
              <a:lnTo>
                <a:pt x="2997187" y="428588"/>
              </a:lnTo>
              <a:lnTo>
                <a:pt x="0" y="428588"/>
              </a:lnTo>
              <a:lnTo>
                <a:pt x="0" y="623051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9C75A-B213-4F71-A305-CAADDF0224FC}">
      <dsp:nvSpPr>
        <dsp:cNvPr id="0" name=""/>
        <dsp:cNvSpPr/>
      </dsp:nvSpPr>
      <dsp:spPr>
        <a:xfrm>
          <a:off x="2482673" y="1585434"/>
          <a:ext cx="1826485" cy="388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462"/>
              </a:lnTo>
              <a:lnTo>
                <a:pt x="1826485" y="194462"/>
              </a:lnTo>
              <a:lnTo>
                <a:pt x="1826485" y="38892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4C410-E957-4240-B042-53BD148BDED4}">
      <dsp:nvSpPr>
        <dsp:cNvPr id="0" name=""/>
        <dsp:cNvSpPr/>
      </dsp:nvSpPr>
      <dsp:spPr>
        <a:xfrm>
          <a:off x="627018" y="1585434"/>
          <a:ext cx="1855654" cy="388924"/>
        </a:xfrm>
        <a:custGeom>
          <a:avLst/>
          <a:gdLst/>
          <a:ahLst/>
          <a:cxnLst/>
          <a:rect l="0" t="0" r="0" b="0"/>
          <a:pathLst>
            <a:path>
              <a:moveTo>
                <a:pt x="1855654" y="0"/>
              </a:moveTo>
              <a:lnTo>
                <a:pt x="1855654" y="194462"/>
              </a:lnTo>
              <a:lnTo>
                <a:pt x="0" y="194462"/>
              </a:lnTo>
              <a:lnTo>
                <a:pt x="0" y="38892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C748E-DDC8-459D-A6F5-574361BD68DC}">
      <dsp:nvSpPr>
        <dsp:cNvPr id="0" name=""/>
        <dsp:cNvSpPr/>
      </dsp:nvSpPr>
      <dsp:spPr>
        <a:xfrm>
          <a:off x="1860393" y="340875"/>
          <a:ext cx="1244559" cy="124455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AACC941-2933-4FAC-A946-824D7F1CBB48}">
      <dsp:nvSpPr>
        <dsp:cNvPr id="0" name=""/>
        <dsp:cNvSpPr/>
      </dsp:nvSpPr>
      <dsp:spPr>
        <a:xfrm>
          <a:off x="2723473" y="180115"/>
          <a:ext cx="3428804" cy="1244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Министерство образования Белгородской области</a:t>
          </a:r>
        </a:p>
      </dsp:txBody>
      <dsp:txXfrm>
        <a:off x="2723473" y="180115"/>
        <a:ext cx="3428804" cy="1244559"/>
      </dsp:txXfrm>
    </dsp:sp>
    <dsp:sp modelId="{05C0AC27-4EDB-4277-A07F-CCF5CB3A9296}">
      <dsp:nvSpPr>
        <dsp:cNvPr id="0" name=""/>
        <dsp:cNvSpPr/>
      </dsp:nvSpPr>
      <dsp:spPr>
        <a:xfrm>
          <a:off x="4738" y="1974359"/>
          <a:ext cx="1244559" cy="124455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08F45CE-3CDF-413F-88E4-EA273D4B9506}">
      <dsp:nvSpPr>
        <dsp:cNvPr id="0" name=""/>
        <dsp:cNvSpPr/>
      </dsp:nvSpPr>
      <dsp:spPr>
        <a:xfrm>
          <a:off x="1199901" y="1792753"/>
          <a:ext cx="2486554" cy="810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ОГАОУ </a:t>
          </a:r>
          <a:r>
            <a:rPr lang="ru-RU" sz="1600" kern="1200" dirty="0" smtClean="0"/>
            <a:t>ДПО «</a:t>
          </a:r>
          <a:r>
            <a:rPr lang="ru-RU" sz="1600" kern="1200" dirty="0"/>
            <a:t>БелИРО»</a:t>
          </a:r>
        </a:p>
      </dsp:txBody>
      <dsp:txXfrm>
        <a:off x="1199901" y="1792753"/>
        <a:ext cx="2486554" cy="810058"/>
      </dsp:txXfrm>
    </dsp:sp>
    <dsp:sp modelId="{5B2FA70A-F4AC-4F5A-993D-AB075C165102}">
      <dsp:nvSpPr>
        <dsp:cNvPr id="0" name=""/>
        <dsp:cNvSpPr/>
      </dsp:nvSpPr>
      <dsp:spPr>
        <a:xfrm>
          <a:off x="3686879" y="1974359"/>
          <a:ext cx="1244559" cy="124455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357461C-80E7-4076-81FF-3DD9CA0F5C49}">
      <dsp:nvSpPr>
        <dsp:cNvPr id="0" name=""/>
        <dsp:cNvSpPr/>
      </dsp:nvSpPr>
      <dsp:spPr>
        <a:xfrm>
          <a:off x="7140786" y="2612855"/>
          <a:ext cx="3386632" cy="535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Общеобразовательные организации, работающие в рамках сетевого взаимодействия</a:t>
          </a:r>
        </a:p>
      </dsp:txBody>
      <dsp:txXfrm>
        <a:off x="7140786" y="2612855"/>
        <a:ext cx="3386632" cy="535708"/>
      </dsp:txXfrm>
    </dsp:sp>
    <dsp:sp modelId="{3A74C316-64CC-49EC-A501-ECE824782504}">
      <dsp:nvSpPr>
        <dsp:cNvPr id="0" name=""/>
        <dsp:cNvSpPr/>
      </dsp:nvSpPr>
      <dsp:spPr>
        <a:xfrm>
          <a:off x="689691" y="3841969"/>
          <a:ext cx="1244559" cy="124455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1EEB49-EF12-43E9-986B-B2A97AC375C2}">
      <dsp:nvSpPr>
        <dsp:cNvPr id="0" name=""/>
        <dsp:cNvSpPr/>
      </dsp:nvSpPr>
      <dsp:spPr>
        <a:xfrm>
          <a:off x="2154126" y="3599616"/>
          <a:ext cx="1866838" cy="1244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ВУЗЫ</a:t>
          </a:r>
        </a:p>
      </dsp:txBody>
      <dsp:txXfrm>
        <a:off x="2154126" y="3599616"/>
        <a:ext cx="1866838" cy="1244559"/>
      </dsp:txXfrm>
    </dsp:sp>
    <dsp:sp modelId="{3FCEC72D-BCBD-4394-BF9D-F6603B63312B}">
      <dsp:nvSpPr>
        <dsp:cNvPr id="0" name=""/>
        <dsp:cNvSpPr/>
      </dsp:nvSpPr>
      <dsp:spPr>
        <a:xfrm>
          <a:off x="3699720" y="3809374"/>
          <a:ext cx="1244559" cy="124455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DDF79E-3481-4EA8-AE3C-754ED3595DD2}">
      <dsp:nvSpPr>
        <dsp:cNvPr id="0" name=""/>
        <dsp:cNvSpPr/>
      </dsp:nvSpPr>
      <dsp:spPr>
        <a:xfrm>
          <a:off x="5361642" y="3607843"/>
          <a:ext cx="1866838" cy="1244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Медицинские колледжи</a:t>
          </a:r>
        </a:p>
      </dsp:txBody>
      <dsp:txXfrm>
        <a:off x="5361642" y="3607843"/>
        <a:ext cx="1866838" cy="1244559"/>
      </dsp:txXfrm>
    </dsp:sp>
    <dsp:sp modelId="{2F664287-F1D0-41E8-B451-928C9134BAA6}">
      <dsp:nvSpPr>
        <dsp:cNvPr id="0" name=""/>
        <dsp:cNvSpPr/>
      </dsp:nvSpPr>
      <dsp:spPr>
        <a:xfrm>
          <a:off x="7495028" y="3813979"/>
          <a:ext cx="1244559" cy="124455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E934B74-57F1-426E-A03F-120C9B245E7F}">
      <dsp:nvSpPr>
        <dsp:cNvPr id="0" name=""/>
        <dsp:cNvSpPr/>
      </dsp:nvSpPr>
      <dsp:spPr>
        <a:xfrm>
          <a:off x="8784180" y="3607843"/>
          <a:ext cx="1866838" cy="1244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Медицинские организации</a:t>
          </a:r>
        </a:p>
      </dsp:txBody>
      <dsp:txXfrm>
        <a:off x="8784180" y="3607843"/>
        <a:ext cx="1866838" cy="12445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C680B-676D-4820-AE45-3838AF65B450}">
      <dsp:nvSpPr>
        <dsp:cNvPr id="0" name=""/>
        <dsp:cNvSpPr/>
      </dsp:nvSpPr>
      <dsp:spPr>
        <a:xfrm>
          <a:off x="30819" y="0"/>
          <a:ext cx="1650896" cy="210573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120ED-1586-4930-95AC-E895B3D2F72E}">
      <dsp:nvSpPr>
        <dsp:cNvPr id="0" name=""/>
        <dsp:cNvSpPr/>
      </dsp:nvSpPr>
      <dsp:spPr>
        <a:xfrm>
          <a:off x="96855" y="842294"/>
          <a:ext cx="1271190" cy="126344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96855" y="842294"/>
        <a:ext cx="1271190" cy="12634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BA185-B1C5-486E-A607-FC32C6372F88}">
      <dsp:nvSpPr>
        <dsp:cNvPr id="0" name=""/>
        <dsp:cNvSpPr/>
      </dsp:nvSpPr>
      <dsp:spPr>
        <a:xfrm>
          <a:off x="1368823" y="2061909"/>
          <a:ext cx="450747" cy="1717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373" y="0"/>
              </a:lnTo>
              <a:lnTo>
                <a:pt x="225373" y="1717787"/>
              </a:lnTo>
              <a:lnTo>
                <a:pt x="450747" y="1717787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1" kern="1200"/>
        </a:p>
      </dsp:txBody>
      <dsp:txXfrm>
        <a:off x="1549798" y="2876404"/>
        <a:ext cx="88797" cy="88797"/>
      </dsp:txXfrm>
    </dsp:sp>
    <dsp:sp modelId="{BE4DB76D-EEBF-4E68-91F0-3B20F5CF714E}">
      <dsp:nvSpPr>
        <dsp:cNvPr id="0" name=""/>
        <dsp:cNvSpPr/>
      </dsp:nvSpPr>
      <dsp:spPr>
        <a:xfrm>
          <a:off x="1368823" y="2061909"/>
          <a:ext cx="450747" cy="858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373" y="0"/>
              </a:lnTo>
              <a:lnTo>
                <a:pt x="225373" y="858893"/>
              </a:lnTo>
              <a:lnTo>
                <a:pt x="450747" y="858893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/>
        </a:p>
      </dsp:txBody>
      <dsp:txXfrm>
        <a:off x="1569947" y="2467106"/>
        <a:ext cx="48499" cy="48499"/>
      </dsp:txXfrm>
    </dsp:sp>
    <dsp:sp modelId="{F0A3B8C2-03BA-48AB-B5D8-FC08FC55CD63}">
      <dsp:nvSpPr>
        <dsp:cNvPr id="0" name=""/>
        <dsp:cNvSpPr/>
      </dsp:nvSpPr>
      <dsp:spPr>
        <a:xfrm>
          <a:off x="1368823" y="2016189"/>
          <a:ext cx="4507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0747" y="4572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/>
        </a:p>
      </dsp:txBody>
      <dsp:txXfrm>
        <a:off x="1582928" y="2050640"/>
        <a:ext cx="22537" cy="22537"/>
      </dsp:txXfrm>
    </dsp:sp>
    <dsp:sp modelId="{02BC3B23-60C8-4083-89A2-3E6158C6585A}">
      <dsp:nvSpPr>
        <dsp:cNvPr id="0" name=""/>
        <dsp:cNvSpPr/>
      </dsp:nvSpPr>
      <dsp:spPr>
        <a:xfrm>
          <a:off x="1368823" y="1203015"/>
          <a:ext cx="450747" cy="858893"/>
        </a:xfrm>
        <a:custGeom>
          <a:avLst/>
          <a:gdLst/>
          <a:ahLst/>
          <a:cxnLst/>
          <a:rect l="0" t="0" r="0" b="0"/>
          <a:pathLst>
            <a:path>
              <a:moveTo>
                <a:pt x="0" y="858893"/>
              </a:moveTo>
              <a:lnTo>
                <a:pt x="225373" y="858893"/>
              </a:lnTo>
              <a:lnTo>
                <a:pt x="225373" y="0"/>
              </a:lnTo>
              <a:lnTo>
                <a:pt x="450747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/>
        </a:p>
      </dsp:txBody>
      <dsp:txXfrm>
        <a:off x="1569947" y="1608212"/>
        <a:ext cx="48499" cy="48499"/>
      </dsp:txXfrm>
    </dsp:sp>
    <dsp:sp modelId="{6D23D587-8D59-4526-8B33-A752E3E05198}">
      <dsp:nvSpPr>
        <dsp:cNvPr id="0" name=""/>
        <dsp:cNvSpPr/>
      </dsp:nvSpPr>
      <dsp:spPr>
        <a:xfrm>
          <a:off x="1368823" y="344121"/>
          <a:ext cx="450747" cy="1717787"/>
        </a:xfrm>
        <a:custGeom>
          <a:avLst/>
          <a:gdLst/>
          <a:ahLst/>
          <a:cxnLst/>
          <a:rect l="0" t="0" r="0" b="0"/>
          <a:pathLst>
            <a:path>
              <a:moveTo>
                <a:pt x="0" y="1717787"/>
              </a:moveTo>
              <a:lnTo>
                <a:pt x="225373" y="1717787"/>
              </a:lnTo>
              <a:lnTo>
                <a:pt x="225373" y="0"/>
              </a:lnTo>
              <a:lnTo>
                <a:pt x="450747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1" kern="1200"/>
        </a:p>
      </dsp:txBody>
      <dsp:txXfrm>
        <a:off x="1549798" y="1158616"/>
        <a:ext cx="88797" cy="88797"/>
      </dsp:txXfrm>
    </dsp:sp>
    <dsp:sp modelId="{7FB08496-B236-4CBA-93BB-5381D3CB56CD}">
      <dsp:nvSpPr>
        <dsp:cNvPr id="0" name=""/>
        <dsp:cNvSpPr/>
      </dsp:nvSpPr>
      <dsp:spPr>
        <a:xfrm rot="16200000">
          <a:off x="-1131434" y="1504758"/>
          <a:ext cx="3886214" cy="1114301"/>
        </a:xfrm>
        <a:prstGeom prst="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/>
            <a:t>модуль «Медицина Белогорья»</a:t>
          </a:r>
        </a:p>
      </dsp:txBody>
      <dsp:txXfrm>
        <a:off x="-1131434" y="1504758"/>
        <a:ext cx="3886214" cy="1114301"/>
      </dsp:txXfrm>
    </dsp:sp>
    <dsp:sp modelId="{4BBDFB1A-B0C2-47A8-80D2-B628FD6A50FF}">
      <dsp:nvSpPr>
        <dsp:cNvPr id="0" name=""/>
        <dsp:cNvSpPr/>
      </dsp:nvSpPr>
      <dsp:spPr>
        <a:xfrm>
          <a:off x="1819571" y="563"/>
          <a:ext cx="5483726" cy="687115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«Врач ‒ человечная и нужная профессия»</a:t>
          </a:r>
        </a:p>
      </dsp:txBody>
      <dsp:txXfrm>
        <a:off x="1819571" y="563"/>
        <a:ext cx="5483726" cy="687115"/>
      </dsp:txXfrm>
    </dsp:sp>
    <dsp:sp modelId="{8366B554-9DC3-4056-B52A-73E7377D3CC7}">
      <dsp:nvSpPr>
        <dsp:cNvPr id="0" name=""/>
        <dsp:cNvSpPr/>
      </dsp:nvSpPr>
      <dsp:spPr>
        <a:xfrm>
          <a:off x="1819571" y="859457"/>
          <a:ext cx="5474801" cy="687115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«Медицинская сестра очень людям всем нужна»</a:t>
          </a:r>
        </a:p>
      </dsp:txBody>
      <dsp:txXfrm>
        <a:off x="1819571" y="859457"/>
        <a:ext cx="5474801" cy="687115"/>
      </dsp:txXfrm>
    </dsp:sp>
    <dsp:sp modelId="{9C7B59CC-D45F-41DC-91CB-8ABDE3AC087A}">
      <dsp:nvSpPr>
        <dsp:cNvPr id="0" name=""/>
        <dsp:cNvSpPr/>
      </dsp:nvSpPr>
      <dsp:spPr>
        <a:xfrm>
          <a:off x="1819571" y="1718351"/>
          <a:ext cx="5483726" cy="687115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«Скорая медицинская помощь Белогорья»</a:t>
          </a:r>
        </a:p>
      </dsp:txBody>
      <dsp:txXfrm>
        <a:off x="1819571" y="1718351"/>
        <a:ext cx="5483726" cy="687115"/>
      </dsp:txXfrm>
    </dsp:sp>
    <dsp:sp modelId="{E7FE0CDB-50DE-4A8D-8953-E8EABD85C8FA}">
      <dsp:nvSpPr>
        <dsp:cNvPr id="0" name=""/>
        <dsp:cNvSpPr/>
      </dsp:nvSpPr>
      <dsp:spPr>
        <a:xfrm>
          <a:off x="1819571" y="2577245"/>
          <a:ext cx="5523910" cy="687115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«Я хочу стать врачом!»</a:t>
          </a:r>
        </a:p>
      </dsp:txBody>
      <dsp:txXfrm>
        <a:off x="1819571" y="2577245"/>
        <a:ext cx="5523910" cy="687115"/>
      </dsp:txXfrm>
    </dsp:sp>
    <dsp:sp modelId="{FA91BAF6-A53D-4E8D-A79D-061B30B28793}">
      <dsp:nvSpPr>
        <dsp:cNvPr id="0" name=""/>
        <dsp:cNvSpPr/>
      </dsp:nvSpPr>
      <dsp:spPr>
        <a:xfrm>
          <a:off x="1819571" y="3436139"/>
          <a:ext cx="5500088" cy="687115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/>
            <a:t>«Лучшие врачи Белогорья»</a:t>
          </a:r>
          <a:endParaRPr lang="ru-RU" sz="1900" b="1" kern="1200" dirty="0"/>
        </a:p>
      </dsp:txBody>
      <dsp:txXfrm>
        <a:off x="1819571" y="3436139"/>
        <a:ext cx="5500088" cy="687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EB02D-4FE5-4A20-BDFE-5DEEA97470BC}">
      <dsp:nvSpPr>
        <dsp:cNvPr id="0" name=""/>
        <dsp:cNvSpPr/>
      </dsp:nvSpPr>
      <dsp:spPr>
        <a:xfrm>
          <a:off x="0" y="258794"/>
          <a:ext cx="1666551" cy="2125702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155E0-05E9-444C-8521-4AD304C169DD}">
      <dsp:nvSpPr>
        <dsp:cNvPr id="0" name=""/>
        <dsp:cNvSpPr/>
      </dsp:nvSpPr>
      <dsp:spPr>
        <a:xfrm>
          <a:off x="66662" y="979678"/>
          <a:ext cx="1283244" cy="127542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6662" y="979678"/>
        <a:ext cx="1283244" cy="12754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71567-3B30-4653-BECB-A6083B37495D}">
      <dsp:nvSpPr>
        <dsp:cNvPr id="0" name=""/>
        <dsp:cNvSpPr/>
      </dsp:nvSpPr>
      <dsp:spPr>
        <a:xfrm>
          <a:off x="0" y="0"/>
          <a:ext cx="1601082" cy="2042196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4A9FF-6452-42FA-9324-572BF880130C}">
      <dsp:nvSpPr>
        <dsp:cNvPr id="0" name=""/>
        <dsp:cNvSpPr/>
      </dsp:nvSpPr>
      <dsp:spPr>
        <a:xfrm>
          <a:off x="64043" y="1018012"/>
          <a:ext cx="1232833" cy="122531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64043" y="1018012"/>
        <a:ext cx="1232833" cy="12253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F02A8-7D3B-4C62-8928-A2C671D529D6}">
      <dsp:nvSpPr>
        <dsp:cNvPr id="0" name=""/>
        <dsp:cNvSpPr/>
      </dsp:nvSpPr>
      <dsp:spPr>
        <a:xfrm>
          <a:off x="0" y="337849"/>
          <a:ext cx="1642407" cy="2094906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868BE-DD06-4139-AEDA-566E2D2B96AD}">
      <dsp:nvSpPr>
        <dsp:cNvPr id="0" name=""/>
        <dsp:cNvSpPr/>
      </dsp:nvSpPr>
      <dsp:spPr>
        <a:xfrm>
          <a:off x="65696" y="1209163"/>
          <a:ext cx="1264653" cy="12569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>
        <a:off x="65696" y="1209163"/>
        <a:ext cx="1264653" cy="12569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33947-78C2-4D4A-9EB3-2C7FB83BDA07}">
      <dsp:nvSpPr>
        <dsp:cNvPr id="0" name=""/>
        <dsp:cNvSpPr/>
      </dsp:nvSpPr>
      <dsp:spPr>
        <a:xfrm>
          <a:off x="0" y="458416"/>
          <a:ext cx="1625594" cy="2073461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105CF-1723-478A-A103-B5517217FDEF}">
      <dsp:nvSpPr>
        <dsp:cNvPr id="0" name=""/>
        <dsp:cNvSpPr/>
      </dsp:nvSpPr>
      <dsp:spPr>
        <a:xfrm>
          <a:off x="65023" y="1058592"/>
          <a:ext cx="1251707" cy="124407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b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5023" y="1058592"/>
        <a:ext cx="1251707" cy="12440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24761-BD49-49D2-902E-B30F6AF7CA2A}">
      <dsp:nvSpPr>
        <dsp:cNvPr id="0" name=""/>
        <dsp:cNvSpPr/>
      </dsp:nvSpPr>
      <dsp:spPr>
        <a:xfrm>
          <a:off x="0" y="180137"/>
          <a:ext cx="1576095" cy="2010325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E949E-2553-4CE5-94F3-EF775DDF8CEA}">
      <dsp:nvSpPr>
        <dsp:cNvPr id="0" name=""/>
        <dsp:cNvSpPr/>
      </dsp:nvSpPr>
      <dsp:spPr>
        <a:xfrm>
          <a:off x="63043" y="984267"/>
          <a:ext cx="1213593" cy="120619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63043" y="984267"/>
        <a:ext cx="1213593" cy="12061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5A6E-C879-4D46-B67E-9E014C8888CB}">
      <dsp:nvSpPr>
        <dsp:cNvPr id="0" name=""/>
        <dsp:cNvSpPr/>
      </dsp:nvSpPr>
      <dsp:spPr>
        <a:xfrm>
          <a:off x="0" y="398427"/>
          <a:ext cx="1564849" cy="1995980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E91F7-4168-4D79-BB24-45A1205C60E1}">
      <dsp:nvSpPr>
        <dsp:cNvPr id="0" name=""/>
        <dsp:cNvSpPr/>
      </dsp:nvSpPr>
      <dsp:spPr>
        <a:xfrm>
          <a:off x="62593" y="997605"/>
          <a:ext cx="1204933" cy="119758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2593" y="997605"/>
        <a:ext cx="1204933" cy="11975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021F7-27D2-43EC-BBDF-F2104B7BBC75}">
      <dsp:nvSpPr>
        <dsp:cNvPr id="0" name=""/>
        <dsp:cNvSpPr/>
      </dsp:nvSpPr>
      <dsp:spPr>
        <a:xfrm>
          <a:off x="45656" y="0"/>
          <a:ext cx="1621222" cy="206788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EA9A0-057A-4339-8435-921CF47A968A}">
      <dsp:nvSpPr>
        <dsp:cNvPr id="0" name=""/>
        <dsp:cNvSpPr/>
      </dsp:nvSpPr>
      <dsp:spPr>
        <a:xfrm>
          <a:off x="110505" y="827154"/>
          <a:ext cx="1248341" cy="12407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110505" y="827154"/>
        <a:ext cx="1248341" cy="1240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E5EAB-D5AF-4218-BFF3-9E08189BA4D4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916AF-4E2C-42BB-BCE4-81C9B9628C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0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86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352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857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261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31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67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916AF-4E2C-42BB-BCE4-81C9B9628CC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40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157878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3601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61265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12116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086986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18935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84280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27686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62333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15476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5D22-B7F0-4902-A734-EA5CD74C183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538997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25D22-B7F0-4902-A734-EA5CD74C1838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C1BEC-240C-4385-9E14-2933250C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02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g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G"/><Relationship Id="rId7" Type="http://schemas.openxmlformats.org/officeDocument/2006/relationships/image" Target="../media/image43.jpeg"/><Relationship Id="rId12" Type="http://schemas.openxmlformats.org/officeDocument/2006/relationships/image" Target="../media/image48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osmetod.ru/metodicheskoe-prostranstvo/dopolnitelnoe-obrazovanie/metodicheskie-rekomendatsii/primern-prodrammy-techn-napravlennosti.html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JPG"/><Relationship Id="rId4" Type="http://schemas.openxmlformats.org/officeDocument/2006/relationships/hyperlink" Target="http://dop.edu.ru/direction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garant.ru/74626602/f7ee959fd36b5699076b35abf4f52c5c/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hyperlink" Target="https://&#1086;&#1073;&#1088;&#1072;&#1079;&#1086;&#1074;&#1072;&#1085;&#1080;&#1077;31.&#1088;&#1092;/media/site_platform_media/2020/10/23/tipovoj-dogovor-o-setevom-vzaimodejstvii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callto:%20+7(4722)%2034-40-0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yudina_en@beliro.ru" TargetMode="External"/><Relationship Id="rId4" Type="http://schemas.openxmlformats.org/officeDocument/2006/relationships/hyperlink" Target="callto:%20+7(4722)%2034-51-95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fif"/><Relationship Id="rId5" Type="http://schemas.microsoft.com/office/2007/relationships/hdphoto" Target="../media/hdphoto1.wdp"/><Relationship Id="rId10" Type="http://schemas.openxmlformats.org/officeDocument/2006/relationships/hyperlink" Target="https://rosstat.gov.ru/folder/13721" TargetMode="External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6.jpe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5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.png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2.xml"/><Relationship Id="rId9" Type="http://schemas.openxmlformats.org/officeDocument/2006/relationships/hyperlink" Target="https://beliro.ru/dajdzhest-publikaczij/?page=2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microsoft.com/office/2007/relationships/hdphoto" Target="../media/hdphoto1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26" Type="http://schemas.microsoft.com/office/2007/relationships/diagramDrawing" Target="../diagrams/drawing7.xml"/><Relationship Id="rId39" Type="http://schemas.openxmlformats.org/officeDocument/2006/relationships/diagramLayout" Target="../diagrams/layout10.xml"/><Relationship Id="rId21" Type="http://schemas.microsoft.com/office/2007/relationships/diagramDrawing" Target="../diagrams/drawing6.xml"/><Relationship Id="rId34" Type="http://schemas.openxmlformats.org/officeDocument/2006/relationships/diagramLayout" Target="../diagrams/layout9.xml"/><Relationship Id="rId42" Type="http://schemas.microsoft.com/office/2007/relationships/diagramDrawing" Target="../diagrams/drawing10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29" Type="http://schemas.openxmlformats.org/officeDocument/2006/relationships/diagramLayout" Target="../diagrams/layout8.xml"/><Relationship Id="rId41" Type="http://schemas.openxmlformats.org/officeDocument/2006/relationships/diagramColors" Target="../diagrams/colors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24" Type="http://schemas.openxmlformats.org/officeDocument/2006/relationships/diagramQuickStyle" Target="../diagrams/quickStyle7.xml"/><Relationship Id="rId32" Type="http://schemas.microsoft.com/office/2007/relationships/diagramDrawing" Target="../diagrams/drawing8.xml"/><Relationship Id="rId37" Type="http://schemas.microsoft.com/office/2007/relationships/diagramDrawing" Target="../diagrams/drawing9.xml"/><Relationship Id="rId40" Type="http://schemas.openxmlformats.org/officeDocument/2006/relationships/diagramQuickStyle" Target="../diagrams/quickStyle10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23" Type="http://schemas.openxmlformats.org/officeDocument/2006/relationships/diagramLayout" Target="../diagrams/layout7.xml"/><Relationship Id="rId28" Type="http://schemas.openxmlformats.org/officeDocument/2006/relationships/diagramData" Target="../diagrams/data8.xml"/><Relationship Id="rId36" Type="http://schemas.openxmlformats.org/officeDocument/2006/relationships/diagramColors" Target="../diagrams/colors9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31" Type="http://schemas.openxmlformats.org/officeDocument/2006/relationships/diagramColors" Target="../diagrams/colors8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diagramData" Target="../diagrams/data7.xml"/><Relationship Id="rId27" Type="http://schemas.openxmlformats.org/officeDocument/2006/relationships/hyperlink" Target="https://base.garant.ru/74634042/53f89421bbdaf741eb2d1ecc4ddb4c33/" TargetMode="External"/><Relationship Id="rId30" Type="http://schemas.openxmlformats.org/officeDocument/2006/relationships/diagramQuickStyle" Target="../diagrams/quickStyle8.xml"/><Relationship Id="rId35" Type="http://schemas.openxmlformats.org/officeDocument/2006/relationships/diagramQuickStyle" Target="../diagrams/quickStyle9.xml"/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5" Type="http://schemas.openxmlformats.org/officeDocument/2006/relationships/diagramColors" Target="../diagrams/colors7.xml"/><Relationship Id="rId33" Type="http://schemas.openxmlformats.org/officeDocument/2006/relationships/diagramData" Target="../diagrams/data9.xml"/><Relationship Id="rId38" Type="http://schemas.openxmlformats.org/officeDocument/2006/relationships/diagramData" Target="../diagrams/data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D6687DA-A57C-46F6-AE92-9209CB0560BE}"/>
              </a:ext>
            </a:extLst>
          </p:cNvPr>
          <p:cNvGrpSpPr/>
          <p:nvPr/>
        </p:nvGrpSpPr>
        <p:grpSpPr>
          <a:xfrm>
            <a:off x="20286" y="4486759"/>
            <a:ext cx="12199676" cy="2433386"/>
            <a:chOff x="-12440" y="4386262"/>
            <a:chExt cx="12204440" cy="2468457"/>
          </a:xfrm>
        </p:grpSpPr>
        <p:sp>
          <p:nvSpPr>
            <p:cNvPr id="10" name="Диагональная полоса 2">
              <a:extLst>
                <a:ext uri="{FF2B5EF4-FFF2-40B4-BE49-F238E27FC236}">
                  <a16:creationId xmlns:a16="http://schemas.microsoft.com/office/drawing/2014/main" xmlns="" id="{0C489E14-99B3-4132-9449-4ACEA6792176}"/>
                </a:ext>
              </a:extLst>
            </p:cNvPr>
            <p:cNvSpPr/>
            <p:nvPr/>
          </p:nvSpPr>
          <p:spPr>
            <a:xfrm>
              <a:off x="7854" y="4386262"/>
              <a:ext cx="12184145" cy="1750135"/>
            </a:xfrm>
            <a:custGeom>
              <a:avLst/>
              <a:gdLst>
                <a:gd name="connsiteX0" fmla="*/ 0 w 11256493"/>
                <a:gd name="connsiteY0" fmla="*/ 886577 h 1773154"/>
                <a:gd name="connsiteX1" fmla="*/ 5628247 w 11256493"/>
                <a:gd name="connsiteY1" fmla="*/ 0 h 1773154"/>
                <a:gd name="connsiteX2" fmla="*/ 11256493 w 11256493"/>
                <a:gd name="connsiteY2" fmla="*/ 0 h 1773154"/>
                <a:gd name="connsiteX3" fmla="*/ 0 w 11256493"/>
                <a:gd name="connsiteY3" fmla="*/ 1773154 h 1773154"/>
                <a:gd name="connsiteX4" fmla="*/ 0 w 11256493"/>
                <a:gd name="connsiteY4" fmla="*/ 886577 h 1773154"/>
                <a:gd name="connsiteX0" fmla="*/ 0 w 11275543"/>
                <a:gd name="connsiteY0" fmla="*/ 1110414 h 1996991"/>
                <a:gd name="connsiteX1" fmla="*/ 5628247 w 11275543"/>
                <a:gd name="connsiteY1" fmla="*/ 223837 h 1996991"/>
                <a:gd name="connsiteX2" fmla="*/ 11275543 w 11275543"/>
                <a:gd name="connsiteY2" fmla="*/ 0 h 1996991"/>
                <a:gd name="connsiteX3" fmla="*/ 0 w 11275543"/>
                <a:gd name="connsiteY3" fmla="*/ 1996991 h 1996991"/>
                <a:gd name="connsiteX4" fmla="*/ 0 w 11275543"/>
                <a:gd name="connsiteY4" fmla="*/ 1110414 h 1996991"/>
                <a:gd name="connsiteX0" fmla="*/ 0 w 11275543"/>
                <a:gd name="connsiteY0" fmla="*/ 1158039 h 2044616"/>
                <a:gd name="connsiteX1" fmla="*/ 11252759 w 11275543"/>
                <a:gd name="connsiteY1" fmla="*/ 0 h 2044616"/>
                <a:gd name="connsiteX2" fmla="*/ 11275543 w 11275543"/>
                <a:gd name="connsiteY2" fmla="*/ 47625 h 2044616"/>
                <a:gd name="connsiteX3" fmla="*/ 0 w 11275543"/>
                <a:gd name="connsiteY3" fmla="*/ 2044616 h 2044616"/>
                <a:gd name="connsiteX4" fmla="*/ 0 w 11275543"/>
                <a:gd name="connsiteY4" fmla="*/ 1158039 h 2044616"/>
                <a:gd name="connsiteX0" fmla="*/ 952500 w 12228043"/>
                <a:gd name="connsiteY0" fmla="*/ 1158039 h 1733466"/>
                <a:gd name="connsiteX1" fmla="*/ 12205259 w 12228043"/>
                <a:gd name="connsiteY1" fmla="*/ 0 h 1733466"/>
                <a:gd name="connsiteX2" fmla="*/ 12228043 w 12228043"/>
                <a:gd name="connsiteY2" fmla="*/ 47625 h 1733466"/>
                <a:gd name="connsiteX3" fmla="*/ 0 w 12228043"/>
                <a:gd name="connsiteY3" fmla="*/ 1733466 h 1733466"/>
                <a:gd name="connsiteX4" fmla="*/ 952500 w 12228043"/>
                <a:gd name="connsiteY4" fmla="*/ 1158039 h 1733466"/>
                <a:gd name="connsiteX0" fmla="*/ 0 w 12228043"/>
                <a:gd name="connsiteY0" fmla="*/ 1278689 h 1733466"/>
                <a:gd name="connsiteX1" fmla="*/ 12205259 w 12228043"/>
                <a:gd name="connsiteY1" fmla="*/ 0 h 1733466"/>
                <a:gd name="connsiteX2" fmla="*/ 12228043 w 12228043"/>
                <a:gd name="connsiteY2" fmla="*/ 47625 h 1733466"/>
                <a:gd name="connsiteX3" fmla="*/ 0 w 12228043"/>
                <a:gd name="connsiteY3" fmla="*/ 1733466 h 1733466"/>
                <a:gd name="connsiteX4" fmla="*/ 0 w 12228043"/>
                <a:gd name="connsiteY4" fmla="*/ 1278689 h 1733466"/>
                <a:gd name="connsiteX0" fmla="*/ 0 w 12272493"/>
                <a:gd name="connsiteY0" fmla="*/ 1278689 h 1733466"/>
                <a:gd name="connsiteX1" fmla="*/ 12205259 w 12272493"/>
                <a:gd name="connsiteY1" fmla="*/ 0 h 1733466"/>
                <a:gd name="connsiteX2" fmla="*/ 12272493 w 12272493"/>
                <a:gd name="connsiteY2" fmla="*/ 117475 h 1733466"/>
                <a:gd name="connsiteX3" fmla="*/ 0 w 12272493"/>
                <a:gd name="connsiteY3" fmla="*/ 1733466 h 1733466"/>
                <a:gd name="connsiteX4" fmla="*/ 0 w 12272493"/>
                <a:gd name="connsiteY4" fmla="*/ 1278689 h 1733466"/>
                <a:gd name="connsiteX0" fmla="*/ 0 w 12272493"/>
                <a:gd name="connsiteY0" fmla="*/ 1278689 h 1733466"/>
                <a:gd name="connsiteX1" fmla="*/ 12205259 w 12272493"/>
                <a:gd name="connsiteY1" fmla="*/ 0 h 1733466"/>
                <a:gd name="connsiteX2" fmla="*/ 12272493 w 12272493"/>
                <a:gd name="connsiteY2" fmla="*/ 117475 h 1733466"/>
                <a:gd name="connsiteX3" fmla="*/ 0 w 12272493"/>
                <a:gd name="connsiteY3" fmla="*/ 1733466 h 1733466"/>
                <a:gd name="connsiteX4" fmla="*/ 0 w 12272493"/>
                <a:gd name="connsiteY4" fmla="*/ 1278689 h 1733466"/>
                <a:gd name="connsiteX0" fmla="*/ 0 w 12253443"/>
                <a:gd name="connsiteY0" fmla="*/ 1278689 h 1733466"/>
                <a:gd name="connsiteX1" fmla="*/ 12205259 w 12253443"/>
                <a:gd name="connsiteY1" fmla="*/ 0 h 1733466"/>
                <a:gd name="connsiteX2" fmla="*/ 12253443 w 12253443"/>
                <a:gd name="connsiteY2" fmla="*/ 66675 h 1733466"/>
                <a:gd name="connsiteX3" fmla="*/ 0 w 12253443"/>
                <a:gd name="connsiteY3" fmla="*/ 1733466 h 1733466"/>
                <a:gd name="connsiteX4" fmla="*/ 0 w 12253443"/>
                <a:gd name="connsiteY4" fmla="*/ 1278689 h 1733466"/>
                <a:gd name="connsiteX0" fmla="*/ 0 w 12253443"/>
                <a:gd name="connsiteY0" fmla="*/ 1297739 h 1752516"/>
                <a:gd name="connsiteX1" fmla="*/ 12205259 w 12253443"/>
                <a:gd name="connsiteY1" fmla="*/ 0 h 1752516"/>
                <a:gd name="connsiteX2" fmla="*/ 12253443 w 12253443"/>
                <a:gd name="connsiteY2" fmla="*/ 85725 h 1752516"/>
                <a:gd name="connsiteX3" fmla="*/ 0 w 12253443"/>
                <a:gd name="connsiteY3" fmla="*/ 1752516 h 1752516"/>
                <a:gd name="connsiteX4" fmla="*/ 0 w 12253443"/>
                <a:gd name="connsiteY4" fmla="*/ 1297739 h 1752516"/>
                <a:gd name="connsiteX0" fmla="*/ 0 w 12215343"/>
                <a:gd name="connsiteY0" fmla="*/ 1297739 h 1752516"/>
                <a:gd name="connsiteX1" fmla="*/ 12205259 w 12215343"/>
                <a:gd name="connsiteY1" fmla="*/ 0 h 1752516"/>
                <a:gd name="connsiteX2" fmla="*/ 12215343 w 12215343"/>
                <a:gd name="connsiteY2" fmla="*/ 60325 h 1752516"/>
                <a:gd name="connsiteX3" fmla="*/ 0 w 12215343"/>
                <a:gd name="connsiteY3" fmla="*/ 1752516 h 1752516"/>
                <a:gd name="connsiteX4" fmla="*/ 0 w 12215343"/>
                <a:gd name="connsiteY4" fmla="*/ 1297739 h 1752516"/>
                <a:gd name="connsiteX0" fmla="*/ 0 w 12205259"/>
                <a:gd name="connsiteY0" fmla="*/ 1297739 h 1752516"/>
                <a:gd name="connsiteX1" fmla="*/ 12205259 w 12205259"/>
                <a:gd name="connsiteY1" fmla="*/ 0 h 1752516"/>
                <a:gd name="connsiteX2" fmla="*/ 12196293 w 12205259"/>
                <a:gd name="connsiteY2" fmla="*/ 62706 h 1752516"/>
                <a:gd name="connsiteX3" fmla="*/ 0 w 12205259"/>
                <a:gd name="connsiteY3" fmla="*/ 1752516 h 1752516"/>
                <a:gd name="connsiteX4" fmla="*/ 0 w 12205259"/>
                <a:gd name="connsiteY4" fmla="*/ 1297739 h 1752516"/>
                <a:gd name="connsiteX0" fmla="*/ 0 w 12200497"/>
                <a:gd name="connsiteY0" fmla="*/ 1295358 h 1750135"/>
                <a:gd name="connsiteX1" fmla="*/ 12200497 w 12200497"/>
                <a:gd name="connsiteY1" fmla="*/ 0 h 1750135"/>
                <a:gd name="connsiteX2" fmla="*/ 12196293 w 12200497"/>
                <a:gd name="connsiteY2" fmla="*/ 60325 h 1750135"/>
                <a:gd name="connsiteX3" fmla="*/ 0 w 12200497"/>
                <a:gd name="connsiteY3" fmla="*/ 1750135 h 1750135"/>
                <a:gd name="connsiteX4" fmla="*/ 0 w 12200497"/>
                <a:gd name="connsiteY4" fmla="*/ 1295358 h 175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0497" h="1750135">
                  <a:moveTo>
                    <a:pt x="0" y="1295358"/>
                  </a:moveTo>
                  <a:lnTo>
                    <a:pt x="12200497" y="0"/>
                  </a:lnTo>
                  <a:lnTo>
                    <a:pt x="12196293" y="60325"/>
                  </a:lnTo>
                  <a:lnTo>
                    <a:pt x="0" y="1750135"/>
                  </a:lnTo>
                  <a:lnTo>
                    <a:pt x="0" y="1295358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9B0F2196-AEE2-4FFC-B1B8-290BE5201273}"/>
                </a:ext>
              </a:extLst>
            </p:cNvPr>
            <p:cNvGrpSpPr/>
            <p:nvPr/>
          </p:nvGrpSpPr>
          <p:grpSpPr>
            <a:xfrm>
              <a:off x="-12440" y="4448485"/>
              <a:ext cx="12204440" cy="2406234"/>
              <a:chOff x="-12440" y="4448485"/>
              <a:chExt cx="12204440" cy="2406234"/>
            </a:xfrm>
          </p:grpSpPr>
          <p:sp>
            <p:nvSpPr>
              <p:cNvPr id="12" name="Прямоугольник: усеченные противолежащие углы 3">
                <a:extLst>
                  <a:ext uri="{FF2B5EF4-FFF2-40B4-BE49-F238E27FC236}">
                    <a16:creationId xmlns:a16="http://schemas.microsoft.com/office/drawing/2014/main" xmlns="" id="{C1285B2F-9321-4621-BDD1-6D4D07B3B56E}"/>
                  </a:ext>
                </a:extLst>
              </p:cNvPr>
              <p:cNvSpPr/>
              <p:nvPr/>
            </p:nvSpPr>
            <p:spPr>
              <a:xfrm>
                <a:off x="-12440" y="4507082"/>
                <a:ext cx="12196760" cy="2347637"/>
              </a:xfrm>
              <a:custGeom>
                <a:avLst/>
                <a:gdLst>
                  <a:gd name="connsiteX0" fmla="*/ 0 w 1774031"/>
                  <a:gd name="connsiteY0" fmla="*/ 0 h 491161"/>
                  <a:gd name="connsiteX1" fmla="*/ 1692169 w 1774031"/>
                  <a:gd name="connsiteY1" fmla="*/ 0 h 491161"/>
                  <a:gd name="connsiteX2" fmla="*/ 1774031 w 1774031"/>
                  <a:gd name="connsiteY2" fmla="*/ 81862 h 491161"/>
                  <a:gd name="connsiteX3" fmla="*/ 1774031 w 1774031"/>
                  <a:gd name="connsiteY3" fmla="*/ 491161 h 491161"/>
                  <a:gd name="connsiteX4" fmla="*/ 1774031 w 1774031"/>
                  <a:gd name="connsiteY4" fmla="*/ 491161 h 491161"/>
                  <a:gd name="connsiteX5" fmla="*/ 81862 w 1774031"/>
                  <a:gd name="connsiteY5" fmla="*/ 491161 h 491161"/>
                  <a:gd name="connsiteX6" fmla="*/ 0 w 1774031"/>
                  <a:gd name="connsiteY6" fmla="*/ 409299 h 491161"/>
                  <a:gd name="connsiteX7" fmla="*/ 0 w 1774031"/>
                  <a:gd name="connsiteY7" fmla="*/ 0 h 491161"/>
                  <a:gd name="connsiteX0" fmla="*/ 864394 w 2638425"/>
                  <a:gd name="connsiteY0" fmla="*/ 0 h 556936"/>
                  <a:gd name="connsiteX1" fmla="*/ 2556563 w 2638425"/>
                  <a:gd name="connsiteY1" fmla="*/ 0 h 556936"/>
                  <a:gd name="connsiteX2" fmla="*/ 2638425 w 2638425"/>
                  <a:gd name="connsiteY2" fmla="*/ 81862 h 556936"/>
                  <a:gd name="connsiteX3" fmla="*/ 2638425 w 2638425"/>
                  <a:gd name="connsiteY3" fmla="*/ 491161 h 556936"/>
                  <a:gd name="connsiteX4" fmla="*/ 2638425 w 2638425"/>
                  <a:gd name="connsiteY4" fmla="*/ 491161 h 556936"/>
                  <a:gd name="connsiteX5" fmla="*/ 946256 w 2638425"/>
                  <a:gd name="connsiteY5" fmla="*/ 491161 h 556936"/>
                  <a:gd name="connsiteX6" fmla="*/ 0 w 2638425"/>
                  <a:gd name="connsiteY6" fmla="*/ 556936 h 556936"/>
                  <a:gd name="connsiteX7" fmla="*/ 864394 w 2638425"/>
                  <a:gd name="connsiteY7" fmla="*/ 0 h 556936"/>
                  <a:gd name="connsiteX0" fmla="*/ 0 w 2655093"/>
                  <a:gd name="connsiteY0" fmla="*/ 369094 h 556936"/>
                  <a:gd name="connsiteX1" fmla="*/ 2573231 w 2655093"/>
                  <a:gd name="connsiteY1" fmla="*/ 0 h 556936"/>
                  <a:gd name="connsiteX2" fmla="*/ 2655093 w 2655093"/>
                  <a:gd name="connsiteY2" fmla="*/ 81862 h 556936"/>
                  <a:gd name="connsiteX3" fmla="*/ 2655093 w 2655093"/>
                  <a:gd name="connsiteY3" fmla="*/ 491161 h 556936"/>
                  <a:gd name="connsiteX4" fmla="*/ 2655093 w 2655093"/>
                  <a:gd name="connsiteY4" fmla="*/ 491161 h 556936"/>
                  <a:gd name="connsiteX5" fmla="*/ 962924 w 2655093"/>
                  <a:gd name="connsiteY5" fmla="*/ 491161 h 556936"/>
                  <a:gd name="connsiteX6" fmla="*/ 16668 w 2655093"/>
                  <a:gd name="connsiteY6" fmla="*/ 556936 h 556936"/>
                  <a:gd name="connsiteX7" fmla="*/ 0 w 2655093"/>
                  <a:gd name="connsiteY7" fmla="*/ 369094 h 556936"/>
                  <a:gd name="connsiteX0" fmla="*/ 0 w 2655093"/>
                  <a:gd name="connsiteY0" fmla="*/ 369094 h 566461"/>
                  <a:gd name="connsiteX1" fmla="*/ 2573231 w 2655093"/>
                  <a:gd name="connsiteY1" fmla="*/ 0 h 566461"/>
                  <a:gd name="connsiteX2" fmla="*/ 2655093 w 2655093"/>
                  <a:gd name="connsiteY2" fmla="*/ 81862 h 566461"/>
                  <a:gd name="connsiteX3" fmla="*/ 2655093 w 2655093"/>
                  <a:gd name="connsiteY3" fmla="*/ 491161 h 566461"/>
                  <a:gd name="connsiteX4" fmla="*/ 2655093 w 2655093"/>
                  <a:gd name="connsiteY4" fmla="*/ 491161 h 566461"/>
                  <a:gd name="connsiteX5" fmla="*/ 962924 w 2655093"/>
                  <a:gd name="connsiteY5" fmla="*/ 491161 h 566461"/>
                  <a:gd name="connsiteX6" fmla="*/ 7142 w 2655093"/>
                  <a:gd name="connsiteY6" fmla="*/ 566461 h 566461"/>
                  <a:gd name="connsiteX7" fmla="*/ 0 w 2655093"/>
                  <a:gd name="connsiteY7" fmla="*/ 369094 h 566461"/>
                  <a:gd name="connsiteX0" fmla="*/ 0 w 5790299"/>
                  <a:gd name="connsiteY0" fmla="*/ 1012032 h 1209399"/>
                  <a:gd name="connsiteX1" fmla="*/ 5790299 w 5790299"/>
                  <a:gd name="connsiteY1" fmla="*/ 0 h 1209399"/>
                  <a:gd name="connsiteX2" fmla="*/ 2655093 w 5790299"/>
                  <a:gd name="connsiteY2" fmla="*/ 724800 h 1209399"/>
                  <a:gd name="connsiteX3" fmla="*/ 2655093 w 5790299"/>
                  <a:gd name="connsiteY3" fmla="*/ 1134099 h 1209399"/>
                  <a:gd name="connsiteX4" fmla="*/ 2655093 w 5790299"/>
                  <a:gd name="connsiteY4" fmla="*/ 1134099 h 1209399"/>
                  <a:gd name="connsiteX5" fmla="*/ 962924 w 5790299"/>
                  <a:gd name="connsiteY5" fmla="*/ 1134099 h 1209399"/>
                  <a:gd name="connsiteX6" fmla="*/ 7142 w 5790299"/>
                  <a:gd name="connsiteY6" fmla="*/ 1209399 h 1209399"/>
                  <a:gd name="connsiteX7" fmla="*/ 0 w 5790299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655093 w 5881687"/>
                  <a:gd name="connsiteY4" fmla="*/ 1134099 h 1209399"/>
                  <a:gd name="connsiteX5" fmla="*/ 962924 w 5881687"/>
                  <a:gd name="connsiteY5" fmla="*/ 1134099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655093 w 5881687"/>
                  <a:gd name="connsiteY4" fmla="*/ 1134099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55093 w 5881687"/>
                  <a:gd name="connsiteY3" fmla="*/ 1134099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40806 w 5881687"/>
                  <a:gd name="connsiteY3" fmla="*/ 1126955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5881687"/>
                  <a:gd name="connsiteY0" fmla="*/ 1012032 h 1209399"/>
                  <a:gd name="connsiteX1" fmla="*/ 5790299 w 5881687"/>
                  <a:gd name="connsiteY1" fmla="*/ 0 h 1209399"/>
                  <a:gd name="connsiteX2" fmla="*/ 5881687 w 5881687"/>
                  <a:gd name="connsiteY2" fmla="*/ 48525 h 1209399"/>
                  <a:gd name="connsiteX3" fmla="*/ 2626518 w 5881687"/>
                  <a:gd name="connsiteY3" fmla="*/ 1103142 h 1209399"/>
                  <a:gd name="connsiteX4" fmla="*/ 2188368 w 5881687"/>
                  <a:gd name="connsiteY4" fmla="*/ 1203155 h 1209399"/>
                  <a:gd name="connsiteX5" fmla="*/ 970068 w 5881687"/>
                  <a:gd name="connsiteY5" fmla="*/ 1200774 h 1209399"/>
                  <a:gd name="connsiteX6" fmla="*/ 7142 w 5881687"/>
                  <a:gd name="connsiteY6" fmla="*/ 1209399 h 1209399"/>
                  <a:gd name="connsiteX7" fmla="*/ 0 w 5881687"/>
                  <a:gd name="connsiteY7" fmla="*/ 1012032 h 1209399"/>
                  <a:gd name="connsiteX0" fmla="*/ 0 w 7997718"/>
                  <a:gd name="connsiteY0" fmla="*/ 1404938 h 1602305"/>
                  <a:gd name="connsiteX1" fmla="*/ 7997718 w 7997718"/>
                  <a:gd name="connsiteY1" fmla="*/ 0 h 1602305"/>
                  <a:gd name="connsiteX2" fmla="*/ 5881687 w 7997718"/>
                  <a:gd name="connsiteY2" fmla="*/ 441431 h 1602305"/>
                  <a:gd name="connsiteX3" fmla="*/ 2626518 w 7997718"/>
                  <a:gd name="connsiteY3" fmla="*/ 1496048 h 1602305"/>
                  <a:gd name="connsiteX4" fmla="*/ 2188368 w 7997718"/>
                  <a:gd name="connsiteY4" fmla="*/ 1596061 h 1602305"/>
                  <a:gd name="connsiteX5" fmla="*/ 970068 w 7997718"/>
                  <a:gd name="connsiteY5" fmla="*/ 1593680 h 1602305"/>
                  <a:gd name="connsiteX6" fmla="*/ 7142 w 7997718"/>
                  <a:gd name="connsiteY6" fmla="*/ 1602305 h 1602305"/>
                  <a:gd name="connsiteX7" fmla="*/ 0 w 7997718"/>
                  <a:gd name="connsiteY7" fmla="*/ 1404938 h 1602305"/>
                  <a:gd name="connsiteX0" fmla="*/ 0 w 8112918"/>
                  <a:gd name="connsiteY0" fmla="*/ 1404938 h 1602305"/>
                  <a:gd name="connsiteX1" fmla="*/ 7997718 w 8112918"/>
                  <a:gd name="connsiteY1" fmla="*/ 0 h 1602305"/>
                  <a:gd name="connsiteX2" fmla="*/ 8112918 w 8112918"/>
                  <a:gd name="connsiteY2" fmla="*/ 136631 h 1602305"/>
                  <a:gd name="connsiteX3" fmla="*/ 2626518 w 8112918"/>
                  <a:gd name="connsiteY3" fmla="*/ 1496048 h 1602305"/>
                  <a:gd name="connsiteX4" fmla="*/ 2188368 w 8112918"/>
                  <a:gd name="connsiteY4" fmla="*/ 1596061 h 1602305"/>
                  <a:gd name="connsiteX5" fmla="*/ 970068 w 8112918"/>
                  <a:gd name="connsiteY5" fmla="*/ 1593680 h 1602305"/>
                  <a:gd name="connsiteX6" fmla="*/ 7142 w 8112918"/>
                  <a:gd name="connsiteY6" fmla="*/ 1602305 h 1602305"/>
                  <a:gd name="connsiteX7" fmla="*/ 0 w 8112918"/>
                  <a:gd name="connsiteY7" fmla="*/ 1404938 h 1602305"/>
                  <a:gd name="connsiteX0" fmla="*/ 0 w 9572624"/>
                  <a:gd name="connsiteY0" fmla="*/ 1485001 h 1682368"/>
                  <a:gd name="connsiteX1" fmla="*/ 7997718 w 9572624"/>
                  <a:gd name="connsiteY1" fmla="*/ 80063 h 1682368"/>
                  <a:gd name="connsiteX2" fmla="*/ 9572624 w 9572624"/>
                  <a:gd name="connsiteY2" fmla="*/ 0 h 1682368"/>
                  <a:gd name="connsiteX3" fmla="*/ 2626518 w 9572624"/>
                  <a:gd name="connsiteY3" fmla="*/ 1576111 h 1682368"/>
                  <a:gd name="connsiteX4" fmla="*/ 2188368 w 9572624"/>
                  <a:gd name="connsiteY4" fmla="*/ 1676124 h 1682368"/>
                  <a:gd name="connsiteX5" fmla="*/ 970068 w 9572624"/>
                  <a:gd name="connsiteY5" fmla="*/ 1673743 h 1682368"/>
                  <a:gd name="connsiteX6" fmla="*/ 7142 w 9572624"/>
                  <a:gd name="connsiteY6" fmla="*/ 1682368 h 1682368"/>
                  <a:gd name="connsiteX7" fmla="*/ 0 w 9572624"/>
                  <a:gd name="connsiteY7" fmla="*/ 1485001 h 1682368"/>
                  <a:gd name="connsiteX0" fmla="*/ 0 w 9572624"/>
                  <a:gd name="connsiteY0" fmla="*/ 1652588 h 1849955"/>
                  <a:gd name="connsiteX1" fmla="*/ 9412181 w 9572624"/>
                  <a:gd name="connsiteY1" fmla="*/ 0 h 1849955"/>
                  <a:gd name="connsiteX2" fmla="*/ 9572624 w 9572624"/>
                  <a:gd name="connsiteY2" fmla="*/ 167587 h 1849955"/>
                  <a:gd name="connsiteX3" fmla="*/ 2626518 w 9572624"/>
                  <a:gd name="connsiteY3" fmla="*/ 1743698 h 1849955"/>
                  <a:gd name="connsiteX4" fmla="*/ 2188368 w 9572624"/>
                  <a:gd name="connsiteY4" fmla="*/ 1843711 h 1849955"/>
                  <a:gd name="connsiteX5" fmla="*/ 970068 w 9572624"/>
                  <a:gd name="connsiteY5" fmla="*/ 1841330 h 1849955"/>
                  <a:gd name="connsiteX6" fmla="*/ 7142 w 9572624"/>
                  <a:gd name="connsiteY6" fmla="*/ 1849955 h 1849955"/>
                  <a:gd name="connsiteX7" fmla="*/ 0 w 9572624"/>
                  <a:gd name="connsiteY7" fmla="*/ 1652588 h 1849955"/>
                  <a:gd name="connsiteX0" fmla="*/ 0 w 12222056"/>
                  <a:gd name="connsiteY0" fmla="*/ 2150270 h 2347637"/>
                  <a:gd name="connsiteX1" fmla="*/ 12222056 w 12222056"/>
                  <a:gd name="connsiteY1" fmla="*/ 0 h 2347637"/>
                  <a:gd name="connsiteX2" fmla="*/ 9572624 w 12222056"/>
                  <a:gd name="connsiteY2" fmla="*/ 665269 h 2347637"/>
                  <a:gd name="connsiteX3" fmla="*/ 2626518 w 12222056"/>
                  <a:gd name="connsiteY3" fmla="*/ 2241380 h 2347637"/>
                  <a:gd name="connsiteX4" fmla="*/ 2188368 w 12222056"/>
                  <a:gd name="connsiteY4" fmla="*/ 2341393 h 2347637"/>
                  <a:gd name="connsiteX5" fmla="*/ 970068 w 12222056"/>
                  <a:gd name="connsiteY5" fmla="*/ 2339012 h 2347637"/>
                  <a:gd name="connsiteX6" fmla="*/ 7142 w 12222056"/>
                  <a:gd name="connsiteY6" fmla="*/ 2347637 h 2347637"/>
                  <a:gd name="connsiteX7" fmla="*/ 0 w 12222056"/>
                  <a:gd name="connsiteY7" fmla="*/ 2150270 h 2347637"/>
                  <a:gd name="connsiteX0" fmla="*/ 0 w 12222056"/>
                  <a:gd name="connsiteY0" fmla="*/ 2150270 h 2347637"/>
                  <a:gd name="connsiteX1" fmla="*/ 12222056 w 12222056"/>
                  <a:gd name="connsiteY1" fmla="*/ 0 h 2347637"/>
                  <a:gd name="connsiteX2" fmla="*/ 12213431 w 12222056"/>
                  <a:gd name="connsiteY2" fmla="*/ 65194 h 2347637"/>
                  <a:gd name="connsiteX3" fmla="*/ 2626518 w 12222056"/>
                  <a:gd name="connsiteY3" fmla="*/ 2241380 h 2347637"/>
                  <a:gd name="connsiteX4" fmla="*/ 2188368 w 12222056"/>
                  <a:gd name="connsiteY4" fmla="*/ 2341393 h 2347637"/>
                  <a:gd name="connsiteX5" fmla="*/ 970068 w 12222056"/>
                  <a:gd name="connsiteY5" fmla="*/ 2339012 h 2347637"/>
                  <a:gd name="connsiteX6" fmla="*/ 7142 w 12222056"/>
                  <a:gd name="connsiteY6" fmla="*/ 2347637 h 2347637"/>
                  <a:gd name="connsiteX7" fmla="*/ 0 w 12222056"/>
                  <a:gd name="connsiteY7" fmla="*/ 2150270 h 23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22056" h="2347637">
                    <a:moveTo>
                      <a:pt x="0" y="2150270"/>
                    </a:moveTo>
                    <a:lnTo>
                      <a:pt x="12222056" y="0"/>
                    </a:lnTo>
                    <a:lnTo>
                      <a:pt x="12213431" y="65194"/>
                    </a:lnTo>
                    <a:lnTo>
                      <a:pt x="2626518" y="2241380"/>
                    </a:lnTo>
                    <a:lnTo>
                      <a:pt x="2188368" y="2341393"/>
                    </a:lnTo>
                    <a:lnTo>
                      <a:pt x="970068" y="2339012"/>
                    </a:lnTo>
                    <a:lnTo>
                      <a:pt x="7142" y="2347637"/>
                    </a:lnTo>
                    <a:lnTo>
                      <a:pt x="0" y="2150270"/>
                    </a:lnTo>
                    <a:close/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5" name="Группа 14">
                <a:extLst>
                  <a:ext uri="{FF2B5EF4-FFF2-40B4-BE49-F238E27FC236}">
                    <a16:creationId xmlns:a16="http://schemas.microsoft.com/office/drawing/2014/main" xmlns="" id="{1CFCFA42-C98C-4116-82E5-9A408DCD736E}"/>
                  </a:ext>
                </a:extLst>
              </p:cNvPr>
              <p:cNvGrpSpPr/>
              <p:nvPr/>
            </p:nvGrpSpPr>
            <p:grpSpPr>
              <a:xfrm>
                <a:off x="-1" y="4448485"/>
                <a:ext cx="12192001" cy="2363955"/>
                <a:chOff x="-1" y="4448485"/>
                <a:chExt cx="12192001" cy="2363955"/>
              </a:xfrm>
            </p:grpSpPr>
            <p:sp>
              <p:nvSpPr>
                <p:cNvPr id="16" name="Диагональная полоса 2">
                  <a:extLst>
                    <a:ext uri="{FF2B5EF4-FFF2-40B4-BE49-F238E27FC236}">
                      <a16:creationId xmlns:a16="http://schemas.microsoft.com/office/drawing/2014/main" xmlns="" id="{0CA1106C-1DF1-445D-9AB5-EB1ADB6F12AC}"/>
                    </a:ext>
                  </a:extLst>
                </p:cNvPr>
                <p:cNvSpPr/>
                <p:nvPr/>
              </p:nvSpPr>
              <p:spPr>
                <a:xfrm>
                  <a:off x="-1" y="4448485"/>
                  <a:ext cx="12192001" cy="2182729"/>
                </a:xfrm>
                <a:custGeom>
                  <a:avLst/>
                  <a:gdLst>
                    <a:gd name="connsiteX0" fmla="*/ 0 w 11256493"/>
                    <a:gd name="connsiteY0" fmla="*/ 886577 h 1773154"/>
                    <a:gd name="connsiteX1" fmla="*/ 5628247 w 11256493"/>
                    <a:gd name="connsiteY1" fmla="*/ 0 h 1773154"/>
                    <a:gd name="connsiteX2" fmla="*/ 11256493 w 11256493"/>
                    <a:gd name="connsiteY2" fmla="*/ 0 h 1773154"/>
                    <a:gd name="connsiteX3" fmla="*/ 0 w 11256493"/>
                    <a:gd name="connsiteY3" fmla="*/ 1773154 h 1773154"/>
                    <a:gd name="connsiteX4" fmla="*/ 0 w 11256493"/>
                    <a:gd name="connsiteY4" fmla="*/ 886577 h 1773154"/>
                    <a:gd name="connsiteX0" fmla="*/ 0 w 11275543"/>
                    <a:gd name="connsiteY0" fmla="*/ 1110414 h 1996991"/>
                    <a:gd name="connsiteX1" fmla="*/ 5628247 w 11275543"/>
                    <a:gd name="connsiteY1" fmla="*/ 223837 h 1996991"/>
                    <a:gd name="connsiteX2" fmla="*/ 11275543 w 11275543"/>
                    <a:gd name="connsiteY2" fmla="*/ 0 h 1996991"/>
                    <a:gd name="connsiteX3" fmla="*/ 0 w 11275543"/>
                    <a:gd name="connsiteY3" fmla="*/ 1996991 h 1996991"/>
                    <a:gd name="connsiteX4" fmla="*/ 0 w 11275543"/>
                    <a:gd name="connsiteY4" fmla="*/ 1110414 h 1996991"/>
                    <a:gd name="connsiteX0" fmla="*/ 0 w 11275543"/>
                    <a:gd name="connsiteY0" fmla="*/ 1158039 h 2044616"/>
                    <a:gd name="connsiteX1" fmla="*/ 11252759 w 11275543"/>
                    <a:gd name="connsiteY1" fmla="*/ 0 h 2044616"/>
                    <a:gd name="connsiteX2" fmla="*/ 11275543 w 11275543"/>
                    <a:gd name="connsiteY2" fmla="*/ 47625 h 2044616"/>
                    <a:gd name="connsiteX3" fmla="*/ 0 w 11275543"/>
                    <a:gd name="connsiteY3" fmla="*/ 2044616 h 2044616"/>
                    <a:gd name="connsiteX4" fmla="*/ 0 w 11275543"/>
                    <a:gd name="connsiteY4" fmla="*/ 1158039 h 2044616"/>
                    <a:gd name="connsiteX0" fmla="*/ 952500 w 12228043"/>
                    <a:gd name="connsiteY0" fmla="*/ 1158039 h 1733466"/>
                    <a:gd name="connsiteX1" fmla="*/ 12205259 w 12228043"/>
                    <a:gd name="connsiteY1" fmla="*/ 0 h 1733466"/>
                    <a:gd name="connsiteX2" fmla="*/ 12228043 w 12228043"/>
                    <a:gd name="connsiteY2" fmla="*/ 47625 h 1733466"/>
                    <a:gd name="connsiteX3" fmla="*/ 0 w 12228043"/>
                    <a:gd name="connsiteY3" fmla="*/ 1733466 h 1733466"/>
                    <a:gd name="connsiteX4" fmla="*/ 952500 w 12228043"/>
                    <a:gd name="connsiteY4" fmla="*/ 1158039 h 1733466"/>
                    <a:gd name="connsiteX0" fmla="*/ 0 w 12228043"/>
                    <a:gd name="connsiteY0" fmla="*/ 1278689 h 1733466"/>
                    <a:gd name="connsiteX1" fmla="*/ 12205259 w 12228043"/>
                    <a:gd name="connsiteY1" fmla="*/ 0 h 1733466"/>
                    <a:gd name="connsiteX2" fmla="*/ 12228043 w 12228043"/>
                    <a:gd name="connsiteY2" fmla="*/ 47625 h 1733466"/>
                    <a:gd name="connsiteX3" fmla="*/ 0 w 12228043"/>
                    <a:gd name="connsiteY3" fmla="*/ 1733466 h 1733466"/>
                    <a:gd name="connsiteX4" fmla="*/ 0 w 12228043"/>
                    <a:gd name="connsiteY4" fmla="*/ 1278689 h 1733466"/>
                    <a:gd name="connsiteX0" fmla="*/ 0 w 12272493"/>
                    <a:gd name="connsiteY0" fmla="*/ 1278689 h 1733466"/>
                    <a:gd name="connsiteX1" fmla="*/ 12205259 w 12272493"/>
                    <a:gd name="connsiteY1" fmla="*/ 0 h 1733466"/>
                    <a:gd name="connsiteX2" fmla="*/ 12272493 w 12272493"/>
                    <a:gd name="connsiteY2" fmla="*/ 117475 h 1733466"/>
                    <a:gd name="connsiteX3" fmla="*/ 0 w 12272493"/>
                    <a:gd name="connsiteY3" fmla="*/ 1733466 h 1733466"/>
                    <a:gd name="connsiteX4" fmla="*/ 0 w 12272493"/>
                    <a:gd name="connsiteY4" fmla="*/ 1278689 h 1733466"/>
                    <a:gd name="connsiteX0" fmla="*/ 0 w 12272493"/>
                    <a:gd name="connsiteY0" fmla="*/ 1278689 h 1733466"/>
                    <a:gd name="connsiteX1" fmla="*/ 12205259 w 12272493"/>
                    <a:gd name="connsiteY1" fmla="*/ 0 h 1733466"/>
                    <a:gd name="connsiteX2" fmla="*/ 12272493 w 12272493"/>
                    <a:gd name="connsiteY2" fmla="*/ 117475 h 1733466"/>
                    <a:gd name="connsiteX3" fmla="*/ 0 w 12272493"/>
                    <a:gd name="connsiteY3" fmla="*/ 1733466 h 1733466"/>
                    <a:gd name="connsiteX4" fmla="*/ 0 w 12272493"/>
                    <a:gd name="connsiteY4" fmla="*/ 1278689 h 1733466"/>
                    <a:gd name="connsiteX0" fmla="*/ 0 w 12253443"/>
                    <a:gd name="connsiteY0" fmla="*/ 1278689 h 1733466"/>
                    <a:gd name="connsiteX1" fmla="*/ 12205259 w 12253443"/>
                    <a:gd name="connsiteY1" fmla="*/ 0 h 1733466"/>
                    <a:gd name="connsiteX2" fmla="*/ 12253443 w 12253443"/>
                    <a:gd name="connsiteY2" fmla="*/ 66675 h 1733466"/>
                    <a:gd name="connsiteX3" fmla="*/ 0 w 12253443"/>
                    <a:gd name="connsiteY3" fmla="*/ 1733466 h 1733466"/>
                    <a:gd name="connsiteX4" fmla="*/ 0 w 12253443"/>
                    <a:gd name="connsiteY4" fmla="*/ 1278689 h 1733466"/>
                    <a:gd name="connsiteX0" fmla="*/ 0 w 12253443"/>
                    <a:gd name="connsiteY0" fmla="*/ 1297739 h 1752516"/>
                    <a:gd name="connsiteX1" fmla="*/ 12205259 w 12253443"/>
                    <a:gd name="connsiteY1" fmla="*/ 0 h 1752516"/>
                    <a:gd name="connsiteX2" fmla="*/ 12253443 w 12253443"/>
                    <a:gd name="connsiteY2" fmla="*/ 85725 h 1752516"/>
                    <a:gd name="connsiteX3" fmla="*/ 0 w 12253443"/>
                    <a:gd name="connsiteY3" fmla="*/ 1752516 h 1752516"/>
                    <a:gd name="connsiteX4" fmla="*/ 0 w 12253443"/>
                    <a:gd name="connsiteY4" fmla="*/ 1297739 h 1752516"/>
                    <a:gd name="connsiteX0" fmla="*/ 0 w 12215343"/>
                    <a:gd name="connsiteY0" fmla="*/ 1297739 h 1752516"/>
                    <a:gd name="connsiteX1" fmla="*/ 12205259 w 12215343"/>
                    <a:gd name="connsiteY1" fmla="*/ 0 h 1752516"/>
                    <a:gd name="connsiteX2" fmla="*/ 12215343 w 12215343"/>
                    <a:gd name="connsiteY2" fmla="*/ 60325 h 1752516"/>
                    <a:gd name="connsiteX3" fmla="*/ 0 w 12215343"/>
                    <a:gd name="connsiteY3" fmla="*/ 1752516 h 1752516"/>
                    <a:gd name="connsiteX4" fmla="*/ 0 w 12215343"/>
                    <a:gd name="connsiteY4" fmla="*/ 1297739 h 1752516"/>
                    <a:gd name="connsiteX0" fmla="*/ 0 w 12215343"/>
                    <a:gd name="connsiteY0" fmla="*/ 1589839 h 2044616"/>
                    <a:gd name="connsiteX1" fmla="*/ 11748059 w 12215343"/>
                    <a:gd name="connsiteY1" fmla="*/ 0 h 2044616"/>
                    <a:gd name="connsiteX2" fmla="*/ 12215343 w 12215343"/>
                    <a:gd name="connsiteY2" fmla="*/ 352425 h 2044616"/>
                    <a:gd name="connsiteX3" fmla="*/ 0 w 12215343"/>
                    <a:gd name="connsiteY3" fmla="*/ 2044616 h 2044616"/>
                    <a:gd name="connsiteX4" fmla="*/ 0 w 12215343"/>
                    <a:gd name="connsiteY4" fmla="*/ 1589839 h 2044616"/>
                    <a:gd name="connsiteX0" fmla="*/ 0 w 11748059"/>
                    <a:gd name="connsiteY0" fmla="*/ 1589839 h 2044616"/>
                    <a:gd name="connsiteX1" fmla="*/ 11748059 w 11748059"/>
                    <a:gd name="connsiteY1" fmla="*/ 0 h 2044616"/>
                    <a:gd name="connsiteX2" fmla="*/ 11720043 w 11748059"/>
                    <a:gd name="connsiteY2" fmla="*/ 117475 h 2044616"/>
                    <a:gd name="connsiteX3" fmla="*/ 0 w 11748059"/>
                    <a:gd name="connsiteY3" fmla="*/ 2044616 h 2044616"/>
                    <a:gd name="connsiteX4" fmla="*/ 0 w 11748059"/>
                    <a:gd name="connsiteY4" fmla="*/ 1589839 h 2044616"/>
                    <a:gd name="connsiteX0" fmla="*/ 0 w 11720043"/>
                    <a:gd name="connsiteY0" fmla="*/ 1604127 h 2058904"/>
                    <a:gd name="connsiteX1" fmla="*/ 11719484 w 11720043"/>
                    <a:gd name="connsiteY1" fmla="*/ 0 h 2058904"/>
                    <a:gd name="connsiteX2" fmla="*/ 11720043 w 11720043"/>
                    <a:gd name="connsiteY2" fmla="*/ 131763 h 2058904"/>
                    <a:gd name="connsiteX3" fmla="*/ 0 w 11720043"/>
                    <a:gd name="connsiteY3" fmla="*/ 2058904 h 2058904"/>
                    <a:gd name="connsiteX4" fmla="*/ 0 w 11720043"/>
                    <a:gd name="connsiteY4" fmla="*/ 1604127 h 2058904"/>
                    <a:gd name="connsiteX0" fmla="*/ 0 w 11720043"/>
                    <a:gd name="connsiteY0" fmla="*/ 1604127 h 2058904"/>
                    <a:gd name="connsiteX1" fmla="*/ 11719484 w 11720043"/>
                    <a:gd name="connsiteY1" fmla="*/ 0 h 2058904"/>
                    <a:gd name="connsiteX2" fmla="*/ 11720043 w 11720043"/>
                    <a:gd name="connsiteY2" fmla="*/ 93663 h 2058904"/>
                    <a:gd name="connsiteX3" fmla="*/ 0 w 11720043"/>
                    <a:gd name="connsiteY3" fmla="*/ 2058904 h 2058904"/>
                    <a:gd name="connsiteX4" fmla="*/ 0 w 11720043"/>
                    <a:gd name="connsiteY4" fmla="*/ 1604127 h 2058904"/>
                    <a:gd name="connsiteX0" fmla="*/ 0 w 11719484"/>
                    <a:gd name="connsiteY0" fmla="*/ 1604127 h 2058904"/>
                    <a:gd name="connsiteX1" fmla="*/ 11719484 w 11719484"/>
                    <a:gd name="connsiteY1" fmla="*/ 0 h 2058904"/>
                    <a:gd name="connsiteX2" fmla="*/ 11677181 w 11719484"/>
                    <a:gd name="connsiteY2" fmla="*/ 69850 h 2058904"/>
                    <a:gd name="connsiteX3" fmla="*/ 0 w 11719484"/>
                    <a:gd name="connsiteY3" fmla="*/ 2058904 h 2058904"/>
                    <a:gd name="connsiteX4" fmla="*/ 0 w 11719484"/>
                    <a:gd name="connsiteY4" fmla="*/ 1604127 h 2058904"/>
                    <a:gd name="connsiteX0" fmla="*/ 0 w 11719484"/>
                    <a:gd name="connsiteY0" fmla="*/ 1604127 h 2058904"/>
                    <a:gd name="connsiteX1" fmla="*/ 11719484 w 11719484"/>
                    <a:gd name="connsiteY1" fmla="*/ 0 h 2058904"/>
                    <a:gd name="connsiteX2" fmla="*/ 11686706 w 11719484"/>
                    <a:gd name="connsiteY2" fmla="*/ 50800 h 2058904"/>
                    <a:gd name="connsiteX3" fmla="*/ 0 w 11719484"/>
                    <a:gd name="connsiteY3" fmla="*/ 2058904 h 2058904"/>
                    <a:gd name="connsiteX4" fmla="*/ 0 w 11719484"/>
                    <a:gd name="connsiteY4" fmla="*/ 1604127 h 2058904"/>
                    <a:gd name="connsiteX0" fmla="*/ 0 w 11705197"/>
                    <a:gd name="connsiteY0" fmla="*/ 1608889 h 2063666"/>
                    <a:gd name="connsiteX1" fmla="*/ 11705196 w 11705197"/>
                    <a:gd name="connsiteY1" fmla="*/ 0 h 2063666"/>
                    <a:gd name="connsiteX2" fmla="*/ 11686706 w 11705197"/>
                    <a:gd name="connsiteY2" fmla="*/ 55562 h 2063666"/>
                    <a:gd name="connsiteX3" fmla="*/ 0 w 11705197"/>
                    <a:gd name="connsiteY3" fmla="*/ 2063666 h 2063666"/>
                    <a:gd name="connsiteX4" fmla="*/ 0 w 11705197"/>
                    <a:gd name="connsiteY4" fmla="*/ 1608889 h 2063666"/>
                    <a:gd name="connsiteX0" fmla="*/ 0 w 11705756"/>
                    <a:gd name="connsiteY0" fmla="*/ 1608889 h 2063666"/>
                    <a:gd name="connsiteX1" fmla="*/ 11705196 w 11705756"/>
                    <a:gd name="connsiteY1" fmla="*/ 0 h 2063666"/>
                    <a:gd name="connsiteX2" fmla="*/ 11705756 w 11705756"/>
                    <a:gd name="connsiteY2" fmla="*/ 57943 h 2063666"/>
                    <a:gd name="connsiteX3" fmla="*/ 0 w 11705756"/>
                    <a:gd name="connsiteY3" fmla="*/ 2063666 h 2063666"/>
                    <a:gd name="connsiteX4" fmla="*/ 0 w 11705756"/>
                    <a:gd name="connsiteY4" fmla="*/ 1608889 h 2063666"/>
                    <a:gd name="connsiteX0" fmla="*/ 0 w 12212963"/>
                    <a:gd name="connsiteY0" fmla="*/ 1723189 h 2063666"/>
                    <a:gd name="connsiteX1" fmla="*/ 12212403 w 12212963"/>
                    <a:gd name="connsiteY1" fmla="*/ 0 h 2063666"/>
                    <a:gd name="connsiteX2" fmla="*/ 12212963 w 12212963"/>
                    <a:gd name="connsiteY2" fmla="*/ 57943 h 2063666"/>
                    <a:gd name="connsiteX3" fmla="*/ 507207 w 12212963"/>
                    <a:gd name="connsiteY3" fmla="*/ 2063666 h 2063666"/>
                    <a:gd name="connsiteX4" fmla="*/ 0 w 12212963"/>
                    <a:gd name="connsiteY4" fmla="*/ 1723189 h 2063666"/>
                    <a:gd name="connsiteX0" fmla="*/ 0 w 12212963"/>
                    <a:gd name="connsiteY0" fmla="*/ 1723189 h 2182729"/>
                    <a:gd name="connsiteX1" fmla="*/ 12212403 w 12212963"/>
                    <a:gd name="connsiteY1" fmla="*/ 0 h 2182729"/>
                    <a:gd name="connsiteX2" fmla="*/ 12212963 w 12212963"/>
                    <a:gd name="connsiteY2" fmla="*/ 57943 h 2182729"/>
                    <a:gd name="connsiteX3" fmla="*/ 1 w 12212963"/>
                    <a:gd name="connsiteY3" fmla="*/ 2182729 h 2182729"/>
                    <a:gd name="connsiteX4" fmla="*/ 0 w 12212963"/>
                    <a:gd name="connsiteY4" fmla="*/ 1723189 h 2182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12963" h="2182729">
                      <a:moveTo>
                        <a:pt x="0" y="1723189"/>
                      </a:moveTo>
                      <a:lnTo>
                        <a:pt x="12212403" y="0"/>
                      </a:lnTo>
                      <a:cubicBezTo>
                        <a:pt x="12212589" y="43921"/>
                        <a:pt x="12212777" y="14022"/>
                        <a:pt x="12212963" y="57943"/>
                      </a:cubicBezTo>
                      <a:lnTo>
                        <a:pt x="1" y="2182729"/>
                      </a:lnTo>
                      <a:cubicBezTo>
                        <a:pt x="1" y="2029549"/>
                        <a:pt x="0" y="1876369"/>
                        <a:pt x="0" y="1723189"/>
                      </a:cubicBezTo>
                      <a:close/>
                    </a:path>
                  </a:pathLst>
                </a:cu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Равнобедренный треугольник 5">
                  <a:extLst>
                    <a:ext uri="{FF2B5EF4-FFF2-40B4-BE49-F238E27FC236}">
                      <a16:creationId xmlns:a16="http://schemas.microsoft.com/office/drawing/2014/main" xmlns="" id="{B4A4E755-0632-43F6-92BF-6F8202F371F4}"/>
                    </a:ext>
                  </a:extLst>
                </p:cNvPr>
                <p:cNvSpPr/>
                <p:nvPr/>
              </p:nvSpPr>
              <p:spPr>
                <a:xfrm>
                  <a:off x="2351810" y="4551132"/>
                  <a:ext cx="9840189" cy="2261308"/>
                </a:xfrm>
                <a:custGeom>
                  <a:avLst/>
                  <a:gdLst>
                    <a:gd name="connsiteX0" fmla="*/ 0 w 5200650"/>
                    <a:gd name="connsiteY0" fmla="*/ 595121 h 595121"/>
                    <a:gd name="connsiteX1" fmla="*/ 2600325 w 5200650"/>
                    <a:gd name="connsiteY1" fmla="*/ 0 h 595121"/>
                    <a:gd name="connsiteX2" fmla="*/ 5200650 w 5200650"/>
                    <a:gd name="connsiteY2" fmla="*/ 595121 h 595121"/>
                    <a:gd name="connsiteX3" fmla="*/ 0 w 5200650"/>
                    <a:gd name="connsiteY3" fmla="*/ 595121 h 595121"/>
                    <a:gd name="connsiteX0" fmla="*/ 0 w 9915525"/>
                    <a:gd name="connsiteY0" fmla="*/ 2277871 h 2277871"/>
                    <a:gd name="connsiteX1" fmla="*/ 9915525 w 9915525"/>
                    <a:gd name="connsiteY1" fmla="*/ 0 h 2277871"/>
                    <a:gd name="connsiteX2" fmla="*/ 5200650 w 9915525"/>
                    <a:gd name="connsiteY2" fmla="*/ 2277871 h 2277871"/>
                    <a:gd name="connsiteX3" fmla="*/ 0 w 9915525"/>
                    <a:gd name="connsiteY3" fmla="*/ 2277871 h 2277871"/>
                    <a:gd name="connsiteX0" fmla="*/ 0 w 9915525"/>
                    <a:gd name="connsiteY0" fmla="*/ 2277871 h 2277871"/>
                    <a:gd name="connsiteX1" fmla="*/ 9915525 w 9915525"/>
                    <a:gd name="connsiteY1" fmla="*/ 0 h 2277871"/>
                    <a:gd name="connsiteX2" fmla="*/ 9848850 w 9915525"/>
                    <a:gd name="connsiteY2" fmla="*/ 2271521 h 2277871"/>
                    <a:gd name="connsiteX3" fmla="*/ 0 w 9915525"/>
                    <a:gd name="connsiteY3" fmla="*/ 2277871 h 2277871"/>
                    <a:gd name="connsiteX0" fmla="*/ 0 w 9875043"/>
                    <a:gd name="connsiteY0" fmla="*/ 2270727 h 2270727"/>
                    <a:gd name="connsiteX1" fmla="*/ 9875043 w 9875043"/>
                    <a:gd name="connsiteY1" fmla="*/ 0 h 2270727"/>
                    <a:gd name="connsiteX2" fmla="*/ 9848850 w 9875043"/>
                    <a:gd name="connsiteY2" fmla="*/ 2264377 h 2270727"/>
                    <a:gd name="connsiteX3" fmla="*/ 0 w 9875043"/>
                    <a:gd name="connsiteY3" fmla="*/ 2270727 h 2270727"/>
                    <a:gd name="connsiteX0" fmla="*/ 0 w 9875043"/>
                    <a:gd name="connsiteY0" fmla="*/ 2270727 h 2270727"/>
                    <a:gd name="connsiteX1" fmla="*/ 9875043 w 9875043"/>
                    <a:gd name="connsiteY1" fmla="*/ 0 h 2270727"/>
                    <a:gd name="connsiteX2" fmla="*/ 9865519 w 9875043"/>
                    <a:gd name="connsiteY2" fmla="*/ 2259614 h 2270727"/>
                    <a:gd name="connsiteX3" fmla="*/ 0 w 9875043"/>
                    <a:gd name="connsiteY3" fmla="*/ 2270727 h 2270727"/>
                    <a:gd name="connsiteX0" fmla="*/ 0 w 9875043"/>
                    <a:gd name="connsiteY0" fmla="*/ 2270727 h 2273902"/>
                    <a:gd name="connsiteX1" fmla="*/ 9875043 w 9875043"/>
                    <a:gd name="connsiteY1" fmla="*/ 0 h 2273902"/>
                    <a:gd name="connsiteX2" fmla="*/ 9855994 w 9875043"/>
                    <a:gd name="connsiteY2" fmla="*/ 2273902 h 2273902"/>
                    <a:gd name="connsiteX3" fmla="*/ 0 w 9875043"/>
                    <a:gd name="connsiteY3" fmla="*/ 2270727 h 227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75043" h="2273902">
                      <a:moveTo>
                        <a:pt x="0" y="2270727"/>
                      </a:moveTo>
                      <a:lnTo>
                        <a:pt x="9875043" y="0"/>
                      </a:lnTo>
                      <a:cubicBezTo>
                        <a:pt x="9871868" y="753205"/>
                        <a:pt x="9859169" y="1520697"/>
                        <a:pt x="9855994" y="2273902"/>
                      </a:cubicBezTo>
                      <a:lnTo>
                        <a:pt x="0" y="2270727"/>
                      </a:lnTo>
                      <a:close/>
                    </a:path>
                  </a:pathLst>
                </a:cu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  <a:p>
                  <a:pPr algn="r"/>
                  <a:endParaRPr lang="ru-RU" dirty="0"/>
                </a:p>
              </p:txBody>
            </p:sp>
          </p:grpSp>
        </p:grp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181" y="223701"/>
            <a:ext cx="1924521" cy="17159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5192" y="2686338"/>
            <a:ext cx="10573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ДЕЯТЕЛЬНОСТИ МЕДИЦИНСКИХ К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ЛАССОВ В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ОБЩЕОБРАЗОВАТЕЛЬНЫХ ОРГАНИЗАЦИЯХ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БЕЛГОРОДСКОЙ ОБЛАСТИ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10245" y="5805139"/>
            <a:ext cx="6881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Юдина Е.Н</a:t>
            </a:r>
            <a:r>
              <a:rPr lang="ru-RU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проректор </a:t>
            </a:r>
          </a:p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учебно-методической </a:t>
            </a:r>
            <a:r>
              <a:rPr lang="ru-RU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 </a:t>
            </a:r>
            <a:r>
              <a:rPr lang="ru-RU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ОГАОУ </a:t>
            </a:r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ДПО «БелИРО»</a:t>
            </a:r>
          </a:p>
        </p:txBody>
      </p:sp>
      <p:sp>
        <p:nvSpPr>
          <p:cNvPr id="1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4441822" y="6328315"/>
            <a:ext cx="3315237" cy="365125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год </a:t>
            </a:r>
          </a:p>
        </p:txBody>
      </p:sp>
    </p:spTree>
    <p:extLst>
      <p:ext uri="{BB962C8B-B14F-4D97-AF65-F5344CB8AC3E}">
        <p14:creationId xmlns:p14="http://schemas.microsoft.com/office/powerpoint/2010/main" val="260140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7"/>
          <p:cNvGrpSpPr/>
          <p:nvPr/>
        </p:nvGrpSpPr>
        <p:grpSpPr>
          <a:xfrm>
            <a:off x="414143" y="2452651"/>
            <a:ext cx="2406132" cy="3467455"/>
            <a:chOff x="2256504" y="1355618"/>
            <a:chExt cx="3280242" cy="4710027"/>
          </a:xfrm>
        </p:grpSpPr>
        <p:sp>
          <p:nvSpPr>
            <p:cNvPr id="10" name="任意多边形 13"/>
            <p:cNvSpPr/>
            <p:nvPr/>
          </p:nvSpPr>
          <p:spPr>
            <a:xfrm>
              <a:off x="3202547" y="1632858"/>
              <a:ext cx="2071340" cy="4143828"/>
            </a:xfrm>
            <a:custGeom>
              <a:avLst/>
              <a:gdLst>
                <a:gd name="connsiteX0" fmla="*/ 0 w 2468160"/>
                <a:gd name="connsiteY0" fmla="*/ 0 h 4937688"/>
                <a:gd name="connsiteX1" fmla="*/ 251709 w 2468160"/>
                <a:gd name="connsiteY1" fmla="*/ 12711 h 4937688"/>
                <a:gd name="connsiteX2" fmla="*/ 2468160 w 2468160"/>
                <a:gd name="connsiteY2" fmla="*/ 2468844 h 4937688"/>
                <a:gd name="connsiteX3" fmla="*/ 251709 w 2468160"/>
                <a:gd name="connsiteY3" fmla="*/ 4924978 h 4937688"/>
                <a:gd name="connsiteX4" fmla="*/ 0 w 2468160"/>
                <a:gd name="connsiteY4" fmla="*/ 4937688 h 4937688"/>
                <a:gd name="connsiteX5" fmla="*/ 0 w 2468160"/>
                <a:gd name="connsiteY5" fmla="*/ 4688120 h 4937688"/>
                <a:gd name="connsiteX6" fmla="*/ 226192 w 2468160"/>
                <a:gd name="connsiteY6" fmla="*/ 4676698 h 4937688"/>
                <a:gd name="connsiteX7" fmla="*/ 2218592 w 2468160"/>
                <a:gd name="connsiteY7" fmla="*/ 2468844 h 4937688"/>
                <a:gd name="connsiteX8" fmla="*/ 226192 w 2468160"/>
                <a:gd name="connsiteY8" fmla="*/ 260990 h 4937688"/>
                <a:gd name="connsiteX9" fmla="*/ 0 w 2468160"/>
                <a:gd name="connsiteY9" fmla="*/ 249569 h 493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8160" h="4937688">
                  <a:moveTo>
                    <a:pt x="0" y="0"/>
                  </a:moveTo>
                  <a:lnTo>
                    <a:pt x="251709" y="12711"/>
                  </a:lnTo>
                  <a:cubicBezTo>
                    <a:pt x="1496657" y="139142"/>
                    <a:pt x="2468160" y="1190539"/>
                    <a:pt x="2468160" y="2468844"/>
                  </a:cubicBezTo>
                  <a:cubicBezTo>
                    <a:pt x="2468160" y="3747149"/>
                    <a:pt x="1496657" y="4798546"/>
                    <a:pt x="251709" y="4924978"/>
                  </a:cubicBezTo>
                  <a:lnTo>
                    <a:pt x="0" y="4937688"/>
                  </a:lnTo>
                  <a:lnTo>
                    <a:pt x="0" y="4688120"/>
                  </a:lnTo>
                  <a:lnTo>
                    <a:pt x="226192" y="4676698"/>
                  </a:lnTo>
                  <a:cubicBezTo>
                    <a:pt x="1345293" y="4563047"/>
                    <a:pt x="2218592" y="3617931"/>
                    <a:pt x="2218592" y="2468844"/>
                  </a:cubicBezTo>
                  <a:cubicBezTo>
                    <a:pt x="2218592" y="1319758"/>
                    <a:pt x="1345293" y="374641"/>
                    <a:pt x="226192" y="260990"/>
                  </a:cubicBezTo>
                  <a:lnTo>
                    <a:pt x="0" y="249569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1" name="组合 14"/>
            <p:cNvGrpSpPr/>
            <p:nvPr/>
          </p:nvGrpSpPr>
          <p:grpSpPr>
            <a:xfrm>
              <a:off x="4398943" y="2156414"/>
              <a:ext cx="819955" cy="726711"/>
              <a:chOff x="3580313" y="1650735"/>
              <a:chExt cx="2643765" cy="2343153"/>
            </a:xfrm>
          </p:grpSpPr>
          <p:sp>
            <p:nvSpPr>
              <p:cNvPr id="28" name="Freeform 5"/>
              <p:cNvSpPr/>
              <p:nvPr/>
            </p:nvSpPr>
            <p:spPr bwMode="auto">
              <a:xfrm rot="10800000">
                <a:off x="3580313" y="1650735"/>
                <a:ext cx="2643765" cy="2343153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Freeform 5"/>
              <p:cNvSpPr/>
              <p:nvPr/>
            </p:nvSpPr>
            <p:spPr bwMode="auto">
              <a:xfrm rot="10800000">
                <a:off x="3874661" y="1898740"/>
                <a:ext cx="2056646" cy="182279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5"/>
            <p:cNvGrpSpPr/>
            <p:nvPr/>
          </p:nvGrpSpPr>
          <p:grpSpPr>
            <a:xfrm>
              <a:off x="4693266" y="3433561"/>
              <a:ext cx="819955" cy="726709"/>
              <a:chOff x="3030588" y="2583842"/>
              <a:chExt cx="2643765" cy="2343149"/>
            </a:xfrm>
          </p:grpSpPr>
          <p:sp>
            <p:nvSpPr>
              <p:cNvPr id="26" name="Freeform 5"/>
              <p:cNvSpPr/>
              <p:nvPr/>
            </p:nvSpPr>
            <p:spPr bwMode="auto">
              <a:xfrm rot="10800000">
                <a:off x="3030588" y="2583842"/>
                <a:ext cx="2643765" cy="234314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Freeform 5"/>
              <p:cNvSpPr/>
              <p:nvPr/>
            </p:nvSpPr>
            <p:spPr bwMode="auto">
              <a:xfrm rot="10800000">
                <a:off x="3309155" y="2781878"/>
                <a:ext cx="2056648" cy="182279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7"/>
            <p:cNvGrpSpPr/>
            <p:nvPr/>
          </p:nvGrpSpPr>
          <p:grpSpPr>
            <a:xfrm>
              <a:off x="3156467" y="1355618"/>
              <a:ext cx="819955" cy="726710"/>
              <a:chOff x="3295850" y="2263221"/>
              <a:chExt cx="2643765" cy="2343151"/>
            </a:xfrm>
          </p:grpSpPr>
          <p:sp>
            <p:nvSpPr>
              <p:cNvPr id="24" name="Freeform 5"/>
              <p:cNvSpPr/>
              <p:nvPr/>
            </p:nvSpPr>
            <p:spPr bwMode="auto">
              <a:xfrm rot="10800000">
                <a:off x="3295850" y="2263221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8"/>
            <p:cNvGrpSpPr/>
            <p:nvPr/>
          </p:nvGrpSpPr>
          <p:grpSpPr>
            <a:xfrm>
              <a:off x="3128624" y="5338935"/>
              <a:ext cx="819955" cy="726710"/>
              <a:chOff x="3295850" y="2263222"/>
              <a:chExt cx="2643765" cy="2343151"/>
            </a:xfrm>
          </p:grpSpPr>
          <p:sp>
            <p:nvSpPr>
              <p:cNvPr id="22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5" name="Freeform 5"/>
            <p:cNvSpPr/>
            <p:nvPr/>
          </p:nvSpPr>
          <p:spPr bwMode="auto">
            <a:xfrm rot="10800000">
              <a:off x="2256504" y="275537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270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文本框 88"/>
            <p:cNvSpPr txBox="1"/>
            <p:nvPr/>
          </p:nvSpPr>
          <p:spPr>
            <a:xfrm>
              <a:off x="3147608" y="1362605"/>
              <a:ext cx="87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28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28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文本框 91"/>
            <p:cNvSpPr txBox="1"/>
            <p:nvPr/>
          </p:nvSpPr>
          <p:spPr>
            <a:xfrm>
              <a:off x="4370770" y="2156414"/>
              <a:ext cx="87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28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28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文本框 92"/>
            <p:cNvSpPr txBox="1"/>
            <p:nvPr/>
          </p:nvSpPr>
          <p:spPr>
            <a:xfrm>
              <a:off x="4660446" y="3406683"/>
              <a:ext cx="87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28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28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2780330" y="2123781"/>
            <a:ext cx="8899480" cy="408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спортивно-оздоровительное («Основы медицинских знаний» (здоровый образ жизни, основы первой медицинской помощи);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761294" y="3010440"/>
            <a:ext cx="7918516" cy="57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(«История медицины» (медицина как наука: от древности до наших дней, выдающиеся деятели медицины, духовно-нравственный подвиг врача)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736602" y="4071354"/>
            <a:ext cx="794320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общеинтеллектуальное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(«Медицинская терминология», «Антропогенетика», «Основы латинского языка», «Анатомия человека»)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623328" y="5089646"/>
            <a:ext cx="805648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общекультурное («Медицинская география» (влияние факторов окружающей среды на здоровье человека)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820275" y="5958777"/>
            <a:ext cx="3531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(«Юный психолог»)</a:t>
            </a:r>
          </a:p>
        </p:txBody>
      </p:sp>
      <p:pic>
        <p:nvPicPr>
          <p:cNvPr id="47" name="Picture 4">
            <a:extLst>
              <a:ext uri="{FF2B5EF4-FFF2-40B4-BE49-F238E27FC236}">
                <a16:creationId xmlns:a16="http://schemas.microsoft.com/office/drawing/2014/main" xmlns="" id="{AF154A5A-C61F-45C7-9FCC-7AECA1E21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72" y="2044492"/>
            <a:ext cx="696960" cy="69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3EAB49C2-D53F-41F3-BE29-0E1CE80040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24" y="2987645"/>
            <a:ext cx="737715" cy="737715"/>
          </a:xfrm>
          <a:prstGeom prst="rect">
            <a:avLst/>
          </a:prstGeom>
        </p:spPr>
      </p:pic>
      <p:pic>
        <p:nvPicPr>
          <p:cNvPr id="49" name="Picture 8">
            <a:extLst>
              <a:ext uri="{FF2B5EF4-FFF2-40B4-BE49-F238E27FC236}">
                <a16:creationId xmlns:a16="http://schemas.microsoft.com/office/drawing/2014/main" xmlns="" id="{820F3363-55EA-4720-B589-9024C93E7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54" y="4071354"/>
            <a:ext cx="779974" cy="77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>
            <a:extLst>
              <a:ext uri="{FF2B5EF4-FFF2-40B4-BE49-F238E27FC236}">
                <a16:creationId xmlns:a16="http://schemas.microsoft.com/office/drawing/2014/main" xmlns="" id="{8B132A16-5389-4754-B1E4-9EB9165F4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00" y="5059895"/>
            <a:ext cx="763739" cy="66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2559F924-534D-4FFC-AED5-5432491BF4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229" y="5680577"/>
            <a:ext cx="698090" cy="69809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09725" y="283050"/>
            <a:ext cx="116489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КУРСЫ ВНЕУРОЧНОЙ ДЕЯТЕЛЬНОСТИ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МЕДИЦИНСКОЙ НАПРАВЛЕННОСТИ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Freeform 5"/>
          <p:cNvSpPr/>
          <p:nvPr/>
        </p:nvSpPr>
        <p:spPr bwMode="auto">
          <a:xfrm rot="10800000">
            <a:off x="1876761" y="4901310"/>
            <a:ext cx="601456" cy="53499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pPr defTabSz="1219170">
              <a:defRPr/>
            </a:pPr>
            <a:endParaRPr lang="zh-CN" altLang="en-US" sz="2400" kern="0" dirty="0">
              <a:solidFill>
                <a:srgbClr val="18478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Freeform 5"/>
          <p:cNvSpPr/>
          <p:nvPr/>
        </p:nvSpPr>
        <p:spPr bwMode="auto">
          <a:xfrm rot="10800000">
            <a:off x="1943544" y="4961164"/>
            <a:ext cx="467887" cy="416185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60000">
                <a:srgbClr val="ECECEC"/>
              </a:gs>
              <a:gs pos="100000">
                <a:srgbClr val="D1D1D1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152400" dist="38100" dir="2700000" algn="tl" rotWithShape="0">
              <a:prstClr val="black">
                <a:alpha val="33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pPr defTabSz="1219170">
              <a:defRPr/>
            </a:pPr>
            <a:endParaRPr lang="zh-CN" altLang="en-US" sz="2400" kern="0" dirty="0">
              <a:solidFill>
                <a:srgbClr val="18478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文本框 91"/>
          <p:cNvSpPr txBox="1"/>
          <p:nvPr/>
        </p:nvSpPr>
        <p:spPr>
          <a:xfrm>
            <a:off x="1041161" y="5388417"/>
            <a:ext cx="642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ru-RU" altLang="zh-CN" sz="2800" kern="0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05</a:t>
            </a:r>
            <a:endParaRPr lang="zh-CN" altLang="en-US" sz="2800" kern="0" dirty="0">
              <a:solidFill>
                <a:srgbClr val="18478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文本框 89"/>
          <p:cNvSpPr txBox="1"/>
          <p:nvPr/>
        </p:nvSpPr>
        <p:spPr>
          <a:xfrm>
            <a:off x="1856094" y="4936756"/>
            <a:ext cx="642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ru-RU" altLang="zh-CN" sz="2800" kern="0" dirty="0" smtClean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endParaRPr lang="zh-CN" altLang="en-US" sz="2800" kern="0" dirty="0">
              <a:solidFill>
                <a:srgbClr val="18478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8" y="3733360"/>
            <a:ext cx="862671" cy="86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059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09725" y="283050"/>
            <a:ext cx="98067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ЭЛЕКТИВНЫЕ КУРСЫ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A2BB53C5-FE58-4036-A8A7-8F60127A9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451" y="1201645"/>
            <a:ext cx="1626884" cy="162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2256EF9-BCD8-4DA6-B390-32DE3B5987D5}"/>
              </a:ext>
            </a:extLst>
          </p:cNvPr>
          <p:cNvSpPr txBox="1"/>
          <p:nvPr/>
        </p:nvSpPr>
        <p:spPr>
          <a:xfrm>
            <a:off x="2139934" y="2945924"/>
            <a:ext cx="2531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АО «Издательство «Просвещение»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682C927B-1F9F-4882-A4B7-6BD1FCC6F8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250" y="964559"/>
            <a:ext cx="1778906" cy="2627696"/>
          </a:xfrm>
          <a:prstGeom prst="rect">
            <a:avLst/>
          </a:prstGeom>
        </p:spPr>
      </p:pic>
      <p:pic>
        <p:nvPicPr>
          <p:cNvPr id="26" name="Picture 4" descr="Индивидуальный проект">
            <a:extLst>
              <a:ext uri="{FF2B5EF4-FFF2-40B4-BE49-F238E27FC236}">
                <a16:creationId xmlns:a16="http://schemas.microsoft.com/office/drawing/2014/main" xmlns="" id="{2D2089C7-92A1-4D31-9420-1E38CB835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121" y="3796245"/>
            <a:ext cx="1691878" cy="26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Латинский язык для медицинских классов">
            <a:extLst>
              <a:ext uri="{FF2B5EF4-FFF2-40B4-BE49-F238E27FC236}">
                <a16:creationId xmlns:a16="http://schemas.microsoft.com/office/drawing/2014/main" xmlns="" id="{25AEF610-0219-4837-9C4F-EC574C789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7" y="980335"/>
            <a:ext cx="1882004" cy="262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Медицинская статистика">
            <a:extLst>
              <a:ext uri="{FF2B5EF4-FFF2-40B4-BE49-F238E27FC236}">
                <a16:creationId xmlns:a16="http://schemas.microsoft.com/office/drawing/2014/main" xmlns="" id="{AD79D44F-7A76-4DA2-AFAB-13E05C451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480" y="3796245"/>
            <a:ext cx="1697549" cy="26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Основы фармакологии">
            <a:extLst>
              <a:ext uri="{FF2B5EF4-FFF2-40B4-BE49-F238E27FC236}">
                <a16:creationId xmlns:a16="http://schemas.microsoft.com/office/drawing/2014/main" xmlns="" id="{3A851434-26F3-4624-BF42-699B7CB51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" y="3804038"/>
            <a:ext cx="1730442" cy="261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Изображение Оказание первой помощи. 10-11 классы. Учебное пособие">
            <a:extLst>
              <a:ext uri="{FF2B5EF4-FFF2-40B4-BE49-F238E27FC236}">
                <a16:creationId xmlns:a16="http://schemas.microsoft.com/office/drawing/2014/main" xmlns="" id="{3AB1E24C-7CEC-4686-BDF8-828471BE0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479" y="3806550"/>
            <a:ext cx="1685390" cy="262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Изображение Основы практической медицины. 10-11 классы. Учебное пособие">
            <a:extLst>
              <a:ext uri="{FF2B5EF4-FFF2-40B4-BE49-F238E27FC236}">
                <a16:creationId xmlns:a16="http://schemas.microsoft.com/office/drawing/2014/main" xmlns="" id="{5DE09986-EB03-42E5-A8F2-1926C11DA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56" y="3804038"/>
            <a:ext cx="1665035" cy="266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Изображение Биотехнология. 10-11 классы">
            <a:extLst>
              <a:ext uri="{FF2B5EF4-FFF2-40B4-BE49-F238E27FC236}">
                <a16:creationId xmlns:a16="http://schemas.microsoft.com/office/drawing/2014/main" xmlns="" id="{D06BABC1-BD0F-4711-8157-F5650003B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918" y="3796245"/>
            <a:ext cx="1719401" cy="262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Биохимия">
            <a:extLst>
              <a:ext uri="{FF2B5EF4-FFF2-40B4-BE49-F238E27FC236}">
                <a16:creationId xmlns:a16="http://schemas.microsoft.com/office/drawing/2014/main" xmlns="" id="{17E454EE-E047-43BA-ACB5-4061ED4B8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71" y="3806048"/>
            <a:ext cx="1661656" cy="260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5">
            <a:extLst>
              <a:ext uri="{FF2B5EF4-FFF2-40B4-BE49-F238E27FC236}">
                <a16:creationId xmlns:a16="http://schemas.microsoft.com/office/drawing/2014/main" xmlns="" id="{83DB31D2-64CE-42A1-90C3-F5EF2E767E8C}"/>
              </a:ext>
            </a:extLst>
          </p:cNvPr>
          <p:cNvGrpSpPr/>
          <p:nvPr/>
        </p:nvGrpSpPr>
        <p:grpSpPr>
          <a:xfrm>
            <a:off x="0" y="6409018"/>
            <a:ext cx="12192000" cy="457332"/>
            <a:chOff x="0" y="6086693"/>
            <a:chExt cx="12192000" cy="803103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91F3022A-0379-4076-AF10-1323481D066B}"/>
                </a:ext>
              </a:extLst>
            </p:cNvPr>
            <p:cNvCxnSpPr/>
            <p:nvPr/>
          </p:nvCxnSpPr>
          <p:spPr>
            <a:xfrm>
              <a:off x="0" y="6086693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E081AAB7-53E2-410D-AFC0-6B0261DA8EC9}"/>
                </a:ext>
              </a:extLst>
            </p:cNvPr>
            <p:cNvSpPr/>
            <p:nvPr/>
          </p:nvSpPr>
          <p:spPr>
            <a:xfrm>
              <a:off x="0" y="6144417"/>
              <a:ext cx="12192000" cy="7453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4" name="Picture 8">
            <a:extLst>
              <a:ext uri="{FF2B5EF4-FFF2-40B4-BE49-F238E27FC236}">
                <a16:creationId xmlns:a16="http://schemas.microsoft.com/office/drawing/2014/main" xmlns="" id="{C12F4E1D-5CC2-426B-8448-A50AD179E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882" y="1026477"/>
            <a:ext cx="1530442" cy="143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52231A8-BA1C-4B8A-995B-70F67C499FF3}"/>
              </a:ext>
            </a:extLst>
          </p:cNvPr>
          <p:cNvSpPr txBox="1"/>
          <p:nvPr/>
        </p:nvSpPr>
        <p:spPr>
          <a:xfrm>
            <a:off x="10412740" y="2351053"/>
            <a:ext cx="1559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ООО «Дрофа»</a:t>
            </a:r>
          </a:p>
        </p:txBody>
      </p:sp>
      <p:pic>
        <p:nvPicPr>
          <p:cNvPr id="36" name="Picture 4">
            <a:extLst>
              <a:ext uri="{FF2B5EF4-FFF2-40B4-BE49-F238E27FC236}">
                <a16:creationId xmlns:a16="http://schemas.microsoft.com/office/drawing/2014/main" xmlns="" id="{46EC7C20-3ACA-4AF3-B66B-19DDD0148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177" y="964559"/>
            <a:ext cx="1832062" cy="262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xmlns="" id="{9E82F687-4280-43BE-95C8-14A16F8FA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204" y="947295"/>
            <a:ext cx="1538895" cy="153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E76D3FF-6E15-4E12-A1EF-0AB932474B6A}"/>
              </a:ext>
            </a:extLst>
          </p:cNvPr>
          <p:cNvSpPr txBox="1"/>
          <p:nvPr/>
        </p:nvSpPr>
        <p:spPr>
          <a:xfrm>
            <a:off x="6283239" y="2468926"/>
            <a:ext cx="1895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Издательство «Русское слово»</a:t>
            </a:r>
          </a:p>
        </p:txBody>
      </p:sp>
    </p:spTree>
    <p:extLst>
      <p:ext uri="{BB962C8B-B14F-4D97-AF65-F5344CB8AC3E}">
        <p14:creationId xmlns:p14="http://schemas.microsoft.com/office/powerpoint/2010/main" val="9761883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5E309B-E027-40C3-9E1E-1CE872F5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79" y="265994"/>
            <a:ext cx="10956940" cy="557488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УЧЕБНО-ИССЛЕДОВАТЕЛЬСКАЯ И ПРОЕКТНАЯ ДЕЯТЕЛЬНОСТЬ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313B9E93-74FD-438F-AA4B-CDC6A918BE85}"/>
              </a:ext>
            </a:extLst>
          </p:cNvPr>
          <p:cNvGrpSpPr/>
          <p:nvPr/>
        </p:nvGrpSpPr>
        <p:grpSpPr>
          <a:xfrm>
            <a:off x="446034" y="4468305"/>
            <a:ext cx="1520945" cy="1531649"/>
            <a:chOff x="1068395" y="2072955"/>
            <a:chExt cx="1808774" cy="1808774"/>
          </a:xfrm>
        </p:grpSpPr>
        <p:sp>
          <p:nvSpPr>
            <p:cNvPr id="4" name="Скругленный прямоугольник 3"/>
            <p:cNvSpPr/>
            <p:nvPr/>
          </p:nvSpPr>
          <p:spPr>
            <a:xfrm rot="2756418">
              <a:off x="1179597" y="2192573"/>
              <a:ext cx="1576385" cy="157638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 rot="2756418">
              <a:off x="1068395" y="2072955"/>
              <a:ext cx="1808774" cy="1808774"/>
            </a:xfrm>
            <a:prstGeom prst="roundRect">
              <a:avLst/>
            </a:prstGeom>
            <a:noFill/>
            <a:ln w="31750">
              <a:solidFill>
                <a:srgbClr val="71C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264568" y="3684561"/>
            <a:ext cx="4864474" cy="2808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Нетрадиционные методы лечения заболеваний.</a:t>
            </a:r>
          </a:p>
          <a:p>
            <a:pPr lvl="0"/>
            <a:r>
              <a:rPr lang="ru-RU" sz="1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Особенности течения различных заболеваний в детском и подростковом возрасте.</a:t>
            </a:r>
          </a:p>
          <a:p>
            <a:pPr lvl="0"/>
            <a:r>
              <a:rPr lang="ru-RU" sz="1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Оценка объема кратковременной памяти и работоспособности школьников старших классов по их индивидуальному суточному </a:t>
            </a:r>
            <a:r>
              <a:rPr lang="ru-RU" sz="1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хронотипу</a:t>
            </a:r>
            <a:r>
              <a:rPr lang="ru-RU" sz="1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Оценка состояния здоровья подростков.</a:t>
            </a:r>
          </a:p>
          <a:p>
            <a:pPr lvl="0"/>
            <a:r>
              <a:rPr lang="ru-RU" sz="1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Оценка факторов риска развития различных патологий в детском и подростковом возрасте.</a:t>
            </a:r>
          </a:p>
          <a:p>
            <a:pPr lvl="0"/>
            <a:r>
              <a:rPr lang="ru-RU" sz="1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Оценка физического воспитания подростков.</a:t>
            </a:r>
          </a:p>
          <a:p>
            <a:pPr lvl="0"/>
            <a:r>
              <a:rPr lang="ru-RU" sz="1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Оценка физического развития подростков.</a:t>
            </a:r>
          </a:p>
          <a:p>
            <a:pPr lvl="0"/>
            <a:r>
              <a:rPr lang="ru-RU" sz="1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Пищевые отравления немикробной природы.</a:t>
            </a:r>
          </a:p>
          <a:p>
            <a:pPr lvl="0"/>
            <a:endParaRPr lang="ru-RU" sz="1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rot="2756418">
            <a:off x="573896" y="1618730"/>
            <a:ext cx="1209833" cy="124818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rot="2756418">
            <a:off x="429738" y="1493569"/>
            <a:ext cx="1507765" cy="1549345"/>
          </a:xfrm>
          <a:prstGeom prst="roundRect">
            <a:avLst/>
          </a:prstGeom>
          <a:noFill/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51540" y="919198"/>
            <a:ext cx="4631640" cy="2622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Влияние табачного дыма на рост организма.</a:t>
            </a:r>
          </a:p>
          <a:p>
            <a:pPr lvl="0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Влияние шума на организм человека.</a:t>
            </a:r>
          </a:p>
          <a:p>
            <a:pPr lvl="0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Врачебные династии нашего города (района).</a:t>
            </a:r>
          </a:p>
          <a:p>
            <a:pPr lvl="0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Выявление группы риска развития вегето-сосудистой дистонии у детей.</a:t>
            </a:r>
          </a:p>
          <a:p>
            <a:pPr lvl="0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Демографические проблемы нашего региона.</a:t>
            </a:r>
          </a:p>
          <a:p>
            <a:pPr lvl="0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Здоровье в наших руках.</a:t>
            </a:r>
          </a:p>
          <a:p>
            <a:pPr lvl="0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Изучение гигиенических аспектов школьных учебников.</a:t>
            </a:r>
          </a:p>
          <a:p>
            <a:pPr lvl="0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Компьютер и здоровье школьника.</a:t>
            </a:r>
          </a:p>
          <a:p>
            <a:pPr lvl="0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Лечебное питание при различных патологиях.</a:t>
            </a:r>
          </a:p>
          <a:p>
            <a:pPr lvl="0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Медицинские аспекты формирования здорового образа жизни.</a:t>
            </a:r>
          </a:p>
          <a:p>
            <a:pPr lvl="0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Медицинские аспекты формирования семьи и рождения здорового ребенка.</a:t>
            </a:r>
          </a:p>
          <a:p>
            <a:pPr lvl="0"/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rot="2756418">
            <a:off x="6800931" y="1535769"/>
            <a:ext cx="1144930" cy="109593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 rot="2756418">
            <a:off x="6667853" y="1390342"/>
            <a:ext cx="1411086" cy="1386788"/>
          </a:xfrm>
          <a:prstGeom prst="roundRect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477250" y="919198"/>
            <a:ext cx="352953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Проблема инфекции и человек. Заболевания. Структура и распространенность, профилактика. Особенности течения данных заболеваний в детском и подростковом возрасте.</a:t>
            </a:r>
          </a:p>
          <a:p>
            <a:pPr lvl="0"/>
            <a:r>
              <a:rPr lang="ru-RU" sz="13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 Проблемы вирусных инфекций (птичий грипп, свиной грипп, коронавирус).</a:t>
            </a:r>
          </a:p>
          <a:p>
            <a:pPr lvl="0"/>
            <a:r>
              <a:rPr lang="ru-RU" sz="13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 Проблемы современной анестезиологии и реанимации. Заболевания. Структура и распространенность, профилактика.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 rot="2756418">
            <a:off x="7260720" y="4656303"/>
            <a:ext cx="1216078" cy="117166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 rot="2756418">
            <a:off x="7115467" y="4544564"/>
            <a:ext cx="1490706" cy="1454654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815151" y="3684561"/>
            <a:ext cx="3191635" cy="249299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 Проблемы современной гастроэнтерологии. Заболевания </a:t>
            </a:r>
            <a:r>
              <a:rPr lang="ru-RU" sz="1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гастроэнтеральной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системы. Структура и распространенность, профилактика.</a:t>
            </a:r>
          </a:p>
          <a:p>
            <a:pPr lvl="0"/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 Проблемы современной иммунологии, аллергологии и генетики. Заболевания иммунной системы.</a:t>
            </a:r>
          </a:p>
          <a:p>
            <a:pPr lvl="0"/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 Проблемы современной кардиологии. Заболевания сердечно-сосудистой системы. Структура и распространенность, профилактика.</a:t>
            </a:r>
          </a:p>
          <a:p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33" name="Группа 5">
            <a:extLst>
              <a:ext uri="{FF2B5EF4-FFF2-40B4-BE49-F238E27FC236}">
                <a16:creationId xmlns:a16="http://schemas.microsoft.com/office/drawing/2014/main" xmlns="" id="{83DB31D2-64CE-42A1-90C3-F5EF2E767E8C}"/>
              </a:ext>
            </a:extLst>
          </p:cNvPr>
          <p:cNvGrpSpPr/>
          <p:nvPr/>
        </p:nvGrpSpPr>
        <p:grpSpPr>
          <a:xfrm>
            <a:off x="0" y="6409018"/>
            <a:ext cx="12192000" cy="457332"/>
            <a:chOff x="0" y="6086693"/>
            <a:chExt cx="12192000" cy="803103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xmlns="" id="{91F3022A-0379-4076-AF10-1323481D066B}"/>
                </a:ext>
              </a:extLst>
            </p:cNvPr>
            <p:cNvCxnSpPr/>
            <p:nvPr/>
          </p:nvCxnSpPr>
          <p:spPr>
            <a:xfrm>
              <a:off x="0" y="6086693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E081AAB7-53E2-410D-AFC0-6B0261DA8EC9}"/>
                </a:ext>
              </a:extLst>
            </p:cNvPr>
            <p:cNvSpPr/>
            <p:nvPr/>
          </p:nvSpPr>
          <p:spPr>
            <a:xfrm>
              <a:off x="0" y="6144417"/>
              <a:ext cx="12192000" cy="7453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40AD9CA1-9080-4DDC-99B0-146E946A6D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5"/>
          <a:stretch/>
        </p:blipFill>
        <p:spPr>
          <a:xfrm>
            <a:off x="426131" y="1542197"/>
            <a:ext cx="1540848" cy="116064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2E26B062-6AAA-4E7E-93B9-E022FBE717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9" y="4748201"/>
            <a:ext cx="937699" cy="91542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FCC127A8-9F47-4B6D-917F-094C320BDA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514" y="1495798"/>
            <a:ext cx="1237764" cy="117587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D111A2AF-5583-468E-A9F4-13A52F4566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396" y="4931056"/>
            <a:ext cx="1001807" cy="1001807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17"/>
          <p:cNvSpPr>
            <a:spLocks noChangeArrowheads="1"/>
          </p:cNvSpPr>
          <p:nvPr/>
        </p:nvSpPr>
        <p:spPr bwMode="auto">
          <a:xfrm>
            <a:off x="4545514" y="4105109"/>
            <a:ext cx="155048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15000" b="1" dirty="0">
                <a:solidFill>
                  <a:schemeClr val="accent5"/>
                </a:solidFill>
                <a:latin typeface="+mn-lt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90" name="Прямоугольник 17"/>
          <p:cNvSpPr>
            <a:spLocks noChangeArrowheads="1"/>
          </p:cNvSpPr>
          <p:nvPr/>
        </p:nvSpPr>
        <p:spPr bwMode="auto">
          <a:xfrm>
            <a:off x="251379" y="823482"/>
            <a:ext cx="171811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15000" b="1" dirty="0">
                <a:solidFill>
                  <a:schemeClr val="accent5"/>
                </a:solidFill>
                <a:latin typeface="+mn-lt"/>
                <a:cs typeface="tahoma" panose="020B0604030504040204" pitchFamily="34" charset="0"/>
              </a:rPr>
              <a:t>1</a:t>
            </a:r>
          </a:p>
        </p:txBody>
      </p:sp>
      <p:grpSp>
        <p:nvGrpSpPr>
          <p:cNvPr id="96" name="Группа 5">
            <a:extLst>
              <a:ext uri="{FF2B5EF4-FFF2-40B4-BE49-F238E27FC236}">
                <a16:creationId xmlns:a16="http://schemas.microsoft.com/office/drawing/2014/main" xmlns="" id="{83DB31D2-64CE-42A1-90C3-F5EF2E767E8C}"/>
              </a:ext>
            </a:extLst>
          </p:cNvPr>
          <p:cNvGrpSpPr/>
          <p:nvPr/>
        </p:nvGrpSpPr>
        <p:grpSpPr>
          <a:xfrm>
            <a:off x="0" y="6409018"/>
            <a:ext cx="12192000" cy="457332"/>
            <a:chOff x="0" y="6086693"/>
            <a:chExt cx="12192000" cy="803103"/>
          </a:xfrm>
        </p:grpSpPr>
        <p:cxnSp>
          <p:nvCxnSpPr>
            <p:cNvPr id="97" name="Прямая соединительная линия 96">
              <a:extLst>
                <a:ext uri="{FF2B5EF4-FFF2-40B4-BE49-F238E27FC236}">
                  <a16:creationId xmlns:a16="http://schemas.microsoft.com/office/drawing/2014/main" xmlns="" id="{91F3022A-0379-4076-AF10-1323481D066B}"/>
                </a:ext>
              </a:extLst>
            </p:cNvPr>
            <p:cNvCxnSpPr/>
            <p:nvPr/>
          </p:nvCxnSpPr>
          <p:spPr>
            <a:xfrm>
              <a:off x="0" y="6086693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xmlns="" id="{E081AAB7-53E2-410D-AFC0-6B0261DA8EC9}"/>
                </a:ext>
              </a:extLst>
            </p:cNvPr>
            <p:cNvSpPr/>
            <p:nvPr/>
          </p:nvSpPr>
          <p:spPr>
            <a:xfrm>
              <a:off x="0" y="6144417"/>
              <a:ext cx="12192000" cy="7453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A762FE1-71B3-4780-84EB-5B92B99F21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10" y="3447056"/>
            <a:ext cx="6106712" cy="2994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B1F8DA8-EAA9-428B-947B-CEA356DD9431}"/>
              </a:ext>
            </a:extLst>
          </p:cNvPr>
          <p:cNvSpPr txBox="1"/>
          <p:nvPr/>
        </p:nvSpPr>
        <p:spPr>
          <a:xfrm>
            <a:off x="251379" y="4751440"/>
            <a:ext cx="47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https://mosmetod.ru/metodicheskoe-prostranstvo/dopolnitelnoe-obrazovanie/metodicheskie-rekomendatsii/primern-prodrammy-techn-napravlennosti.html</a:t>
            </a:r>
            <a:endParaRPr lang="ru-RU" dirty="0"/>
          </a:p>
          <a:p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095E309B-E027-40C3-9E1E-1CE872F5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79" y="265994"/>
            <a:ext cx="10956940" cy="557488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ПРОГРАММЫ ДОПОЛНИТЕЛЬНОГО ОБРАЗОВАНИЯ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A545B70-ED6D-47F1-93F3-3E7BCFDBB082}"/>
              </a:ext>
            </a:extLst>
          </p:cNvPr>
          <p:cNvSpPr txBox="1"/>
          <p:nvPr/>
        </p:nvSpPr>
        <p:spPr>
          <a:xfrm>
            <a:off x="9129893" y="1054314"/>
            <a:ext cx="289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http://dop.edu.ru/directions</a:t>
            </a:r>
            <a:endParaRPr lang="ru-RU" dirty="0"/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99C09E9-94E2-4BBE-9BD2-D940CAC3B9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7"/>
          <a:stretch/>
        </p:blipFill>
        <p:spPr>
          <a:xfrm>
            <a:off x="1804631" y="928612"/>
            <a:ext cx="7032249" cy="2518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8020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组合 66"/>
          <p:cNvGrpSpPr/>
          <p:nvPr/>
        </p:nvGrpSpPr>
        <p:grpSpPr>
          <a:xfrm>
            <a:off x="69593" y="1074996"/>
            <a:ext cx="2018844" cy="1341965"/>
            <a:chOff x="1904981" y="3049516"/>
            <a:chExt cx="2255524" cy="1476520"/>
          </a:xfrm>
        </p:grpSpPr>
        <p:sp>
          <p:nvSpPr>
            <p:cNvPr id="144" name="Freeform 5"/>
            <p:cNvSpPr>
              <a:spLocks/>
            </p:cNvSpPr>
            <p:nvPr/>
          </p:nvSpPr>
          <p:spPr bwMode="auto">
            <a:xfrm>
              <a:off x="1904981" y="3049516"/>
              <a:ext cx="2255524" cy="1476520"/>
            </a:xfrm>
            <a:custGeom>
              <a:avLst/>
              <a:gdLst>
                <a:gd name="T0" fmla="*/ 3256 w 3324"/>
                <a:gd name="T1" fmla="*/ 470 h 2157"/>
                <a:gd name="T2" fmla="*/ 1880 w 3324"/>
                <a:gd name="T3" fmla="*/ 2056 h 2157"/>
                <a:gd name="T4" fmla="*/ 1880 w 3324"/>
                <a:gd name="T5" fmla="*/ 2056 h 2157"/>
                <a:gd name="T6" fmla="*/ 1663 w 3324"/>
                <a:gd name="T7" fmla="*/ 2157 h 2157"/>
                <a:gd name="T8" fmla="*/ 1451 w 3324"/>
                <a:gd name="T9" fmla="*/ 2062 h 2157"/>
                <a:gd name="T10" fmla="*/ 1450 w 3324"/>
                <a:gd name="T11" fmla="*/ 2062 h 2157"/>
                <a:gd name="T12" fmla="*/ 83 w 3324"/>
                <a:gd name="T13" fmla="*/ 485 h 2157"/>
                <a:gd name="T14" fmla="*/ 0 w 3324"/>
                <a:gd name="T15" fmla="*/ 284 h 2157"/>
                <a:gd name="T16" fmla="*/ 283 w 3324"/>
                <a:gd name="T17" fmla="*/ 0 h 2157"/>
                <a:gd name="T18" fmla="*/ 283 w 3324"/>
                <a:gd name="T19" fmla="*/ 0 h 2157"/>
                <a:gd name="T20" fmla="*/ 284 w 3324"/>
                <a:gd name="T21" fmla="*/ 0 h 2157"/>
                <a:gd name="T22" fmla="*/ 3039 w 3324"/>
                <a:gd name="T23" fmla="*/ 0 h 2157"/>
                <a:gd name="T24" fmla="*/ 3039 w 3324"/>
                <a:gd name="T25" fmla="*/ 0 h 2157"/>
                <a:gd name="T26" fmla="*/ 3040 w 3324"/>
                <a:gd name="T27" fmla="*/ 0 h 2157"/>
                <a:gd name="T28" fmla="*/ 3324 w 3324"/>
                <a:gd name="T29" fmla="*/ 284 h 2157"/>
                <a:gd name="T30" fmla="*/ 3256 w 3324"/>
                <a:gd name="T31" fmla="*/ 47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4" h="2157">
                  <a:moveTo>
                    <a:pt x="3256" y="470"/>
                  </a:moveTo>
                  <a:lnTo>
                    <a:pt x="1880" y="2056"/>
                  </a:lnTo>
                  <a:lnTo>
                    <a:pt x="1880" y="2056"/>
                  </a:lnTo>
                  <a:cubicBezTo>
                    <a:pt x="1828" y="2118"/>
                    <a:pt x="1750" y="2157"/>
                    <a:pt x="1663" y="2157"/>
                  </a:cubicBezTo>
                  <a:cubicBezTo>
                    <a:pt x="1578" y="2157"/>
                    <a:pt x="1503" y="2120"/>
                    <a:pt x="1451" y="2062"/>
                  </a:cubicBezTo>
                  <a:lnTo>
                    <a:pt x="1450" y="2062"/>
                  </a:lnTo>
                  <a:lnTo>
                    <a:pt x="83" y="485"/>
                  </a:lnTo>
                  <a:cubicBezTo>
                    <a:pt x="32" y="433"/>
                    <a:pt x="0" y="363"/>
                    <a:pt x="0" y="284"/>
                  </a:cubicBezTo>
                  <a:cubicBezTo>
                    <a:pt x="0" y="128"/>
                    <a:pt x="127" y="1"/>
                    <a:pt x="283" y="0"/>
                  </a:cubicBezTo>
                  <a:lnTo>
                    <a:pt x="283" y="0"/>
                  </a:lnTo>
                  <a:lnTo>
                    <a:pt x="284" y="0"/>
                  </a:lnTo>
                  <a:lnTo>
                    <a:pt x="3039" y="0"/>
                  </a:lnTo>
                  <a:lnTo>
                    <a:pt x="3039" y="0"/>
                  </a:lnTo>
                  <a:lnTo>
                    <a:pt x="3040" y="0"/>
                  </a:lnTo>
                  <a:cubicBezTo>
                    <a:pt x="3197" y="0"/>
                    <a:pt x="3324" y="127"/>
                    <a:pt x="3324" y="284"/>
                  </a:cubicBezTo>
                  <a:cubicBezTo>
                    <a:pt x="3324" y="355"/>
                    <a:pt x="3299" y="420"/>
                    <a:pt x="3256" y="470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45" name="组合 52"/>
            <p:cNvGrpSpPr/>
            <p:nvPr/>
          </p:nvGrpSpPr>
          <p:grpSpPr>
            <a:xfrm>
              <a:off x="2709623" y="3293372"/>
              <a:ext cx="646240" cy="532372"/>
              <a:chOff x="215901" y="1787525"/>
              <a:chExt cx="693738" cy="571500"/>
            </a:xfrm>
            <a:solidFill>
              <a:schemeClr val="bg1"/>
            </a:solidFill>
          </p:grpSpPr>
          <p:sp>
            <p:nvSpPr>
              <p:cNvPr id="146" name="Freeform 13"/>
              <p:cNvSpPr>
                <a:spLocks noEditPoints="1"/>
              </p:cNvSpPr>
              <p:nvPr/>
            </p:nvSpPr>
            <p:spPr bwMode="auto">
              <a:xfrm>
                <a:off x="215901" y="1787525"/>
                <a:ext cx="693738" cy="571500"/>
              </a:xfrm>
              <a:custGeom>
                <a:avLst/>
                <a:gdLst>
                  <a:gd name="T0" fmla="*/ 166 w 182"/>
                  <a:gd name="T1" fmla="*/ 0 h 152"/>
                  <a:gd name="T2" fmla="*/ 15 w 182"/>
                  <a:gd name="T3" fmla="*/ 0 h 152"/>
                  <a:gd name="T4" fmla="*/ 0 w 182"/>
                  <a:gd name="T5" fmla="*/ 15 h 152"/>
                  <a:gd name="T6" fmla="*/ 0 w 182"/>
                  <a:gd name="T7" fmla="*/ 107 h 152"/>
                  <a:gd name="T8" fmla="*/ 15 w 182"/>
                  <a:gd name="T9" fmla="*/ 123 h 152"/>
                  <a:gd name="T10" fmla="*/ 70 w 182"/>
                  <a:gd name="T11" fmla="*/ 123 h 152"/>
                  <a:gd name="T12" fmla="*/ 70 w 182"/>
                  <a:gd name="T13" fmla="*/ 142 h 152"/>
                  <a:gd name="T14" fmla="*/ 27 w 182"/>
                  <a:gd name="T15" fmla="*/ 142 h 152"/>
                  <a:gd name="T16" fmla="*/ 17 w 182"/>
                  <a:gd name="T17" fmla="*/ 152 h 152"/>
                  <a:gd name="T18" fmla="*/ 164 w 182"/>
                  <a:gd name="T19" fmla="*/ 152 h 152"/>
                  <a:gd name="T20" fmla="*/ 155 w 182"/>
                  <a:gd name="T21" fmla="*/ 142 h 152"/>
                  <a:gd name="T22" fmla="*/ 111 w 182"/>
                  <a:gd name="T23" fmla="*/ 142 h 152"/>
                  <a:gd name="T24" fmla="*/ 111 w 182"/>
                  <a:gd name="T25" fmla="*/ 123 h 152"/>
                  <a:gd name="T26" fmla="*/ 166 w 182"/>
                  <a:gd name="T27" fmla="*/ 123 h 152"/>
                  <a:gd name="T28" fmla="*/ 182 w 182"/>
                  <a:gd name="T29" fmla="*/ 107 h 152"/>
                  <a:gd name="T30" fmla="*/ 182 w 182"/>
                  <a:gd name="T31" fmla="*/ 15 h 152"/>
                  <a:gd name="T32" fmla="*/ 166 w 182"/>
                  <a:gd name="T33" fmla="*/ 0 h 152"/>
                  <a:gd name="T34" fmla="*/ 172 w 182"/>
                  <a:gd name="T35" fmla="*/ 107 h 152"/>
                  <a:gd name="T36" fmla="*/ 166 w 182"/>
                  <a:gd name="T37" fmla="*/ 112 h 152"/>
                  <a:gd name="T38" fmla="*/ 15 w 182"/>
                  <a:gd name="T39" fmla="*/ 112 h 152"/>
                  <a:gd name="T40" fmla="*/ 10 w 182"/>
                  <a:gd name="T41" fmla="*/ 107 h 152"/>
                  <a:gd name="T42" fmla="*/ 10 w 182"/>
                  <a:gd name="T43" fmla="*/ 15 h 152"/>
                  <a:gd name="T44" fmla="*/ 15 w 182"/>
                  <a:gd name="T45" fmla="*/ 10 h 152"/>
                  <a:gd name="T46" fmla="*/ 166 w 182"/>
                  <a:gd name="T47" fmla="*/ 10 h 152"/>
                  <a:gd name="T48" fmla="*/ 172 w 182"/>
                  <a:gd name="T49" fmla="*/ 15 h 152"/>
                  <a:gd name="T50" fmla="*/ 172 w 182"/>
                  <a:gd name="T51" fmla="*/ 10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2" h="152">
                    <a:moveTo>
                      <a:pt x="166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16"/>
                      <a:pt x="7" y="123"/>
                      <a:pt x="15" y="123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70" y="142"/>
                      <a:pt x="70" y="142"/>
                      <a:pt x="70" y="142"/>
                    </a:cubicBezTo>
                    <a:cubicBezTo>
                      <a:pt x="27" y="142"/>
                      <a:pt x="27" y="142"/>
                      <a:pt x="27" y="142"/>
                    </a:cubicBezTo>
                    <a:cubicBezTo>
                      <a:pt x="21" y="142"/>
                      <a:pt x="17" y="147"/>
                      <a:pt x="17" y="152"/>
                    </a:cubicBezTo>
                    <a:cubicBezTo>
                      <a:pt x="164" y="152"/>
                      <a:pt x="164" y="152"/>
                      <a:pt x="164" y="152"/>
                    </a:cubicBezTo>
                    <a:cubicBezTo>
                      <a:pt x="164" y="147"/>
                      <a:pt x="160" y="142"/>
                      <a:pt x="155" y="142"/>
                    </a:cubicBezTo>
                    <a:cubicBezTo>
                      <a:pt x="111" y="142"/>
                      <a:pt x="111" y="142"/>
                      <a:pt x="111" y="142"/>
                    </a:cubicBezTo>
                    <a:cubicBezTo>
                      <a:pt x="111" y="123"/>
                      <a:pt x="111" y="123"/>
                      <a:pt x="111" y="123"/>
                    </a:cubicBezTo>
                    <a:cubicBezTo>
                      <a:pt x="166" y="123"/>
                      <a:pt x="166" y="123"/>
                      <a:pt x="166" y="123"/>
                    </a:cubicBezTo>
                    <a:cubicBezTo>
                      <a:pt x="175" y="123"/>
                      <a:pt x="182" y="116"/>
                      <a:pt x="182" y="107"/>
                    </a:cubicBezTo>
                    <a:cubicBezTo>
                      <a:pt x="182" y="15"/>
                      <a:pt x="182" y="15"/>
                      <a:pt x="182" y="15"/>
                    </a:cubicBezTo>
                    <a:cubicBezTo>
                      <a:pt x="182" y="7"/>
                      <a:pt x="175" y="0"/>
                      <a:pt x="166" y="0"/>
                    </a:cubicBezTo>
                    <a:close/>
                    <a:moveTo>
                      <a:pt x="172" y="107"/>
                    </a:moveTo>
                    <a:cubicBezTo>
                      <a:pt x="172" y="110"/>
                      <a:pt x="169" y="112"/>
                      <a:pt x="166" y="112"/>
                    </a:cubicBezTo>
                    <a:cubicBezTo>
                      <a:pt x="15" y="112"/>
                      <a:pt x="15" y="112"/>
                      <a:pt x="15" y="112"/>
                    </a:cubicBezTo>
                    <a:cubicBezTo>
                      <a:pt x="12" y="112"/>
                      <a:pt x="10" y="110"/>
                      <a:pt x="10" y="107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2"/>
                      <a:pt x="12" y="10"/>
                      <a:pt x="15" y="10"/>
                    </a:cubicBezTo>
                    <a:cubicBezTo>
                      <a:pt x="166" y="10"/>
                      <a:pt x="166" y="10"/>
                      <a:pt x="166" y="10"/>
                    </a:cubicBezTo>
                    <a:cubicBezTo>
                      <a:pt x="169" y="10"/>
                      <a:pt x="172" y="12"/>
                      <a:pt x="172" y="15"/>
                    </a:cubicBezTo>
                    <a:lnTo>
                      <a:pt x="172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14"/>
              <p:cNvSpPr>
                <a:spLocks noEditPoints="1"/>
              </p:cNvSpPr>
              <p:nvPr/>
            </p:nvSpPr>
            <p:spPr bwMode="auto">
              <a:xfrm>
                <a:off x="409576" y="1866900"/>
                <a:ext cx="301625" cy="296863"/>
              </a:xfrm>
              <a:custGeom>
                <a:avLst/>
                <a:gdLst>
                  <a:gd name="T0" fmla="*/ 0 w 79"/>
                  <a:gd name="T1" fmla="*/ 40 h 79"/>
                  <a:gd name="T2" fmla="*/ 79 w 79"/>
                  <a:gd name="T3" fmla="*/ 40 h 79"/>
                  <a:gd name="T4" fmla="*/ 38 w 79"/>
                  <a:gd name="T5" fmla="*/ 5 h 79"/>
                  <a:gd name="T6" fmla="*/ 25 w 79"/>
                  <a:gd name="T7" fmla="*/ 18 h 79"/>
                  <a:gd name="T8" fmla="*/ 38 w 79"/>
                  <a:gd name="T9" fmla="*/ 23 h 79"/>
                  <a:gd name="T10" fmla="*/ 21 w 79"/>
                  <a:gd name="T11" fmla="*/ 38 h 79"/>
                  <a:gd name="T12" fmla="*/ 38 w 79"/>
                  <a:gd name="T13" fmla="*/ 23 h 79"/>
                  <a:gd name="T14" fmla="*/ 38 w 79"/>
                  <a:gd name="T15" fmla="*/ 57 h 79"/>
                  <a:gd name="T16" fmla="*/ 21 w 79"/>
                  <a:gd name="T17" fmla="*/ 42 h 79"/>
                  <a:gd name="T18" fmla="*/ 38 w 79"/>
                  <a:gd name="T19" fmla="*/ 61 h 79"/>
                  <a:gd name="T20" fmla="*/ 25 w 79"/>
                  <a:gd name="T21" fmla="*/ 62 h 79"/>
                  <a:gd name="T22" fmla="*/ 41 w 79"/>
                  <a:gd name="T23" fmla="*/ 74 h 79"/>
                  <a:gd name="T24" fmla="*/ 54 w 79"/>
                  <a:gd name="T25" fmla="*/ 62 h 79"/>
                  <a:gd name="T26" fmla="*/ 41 w 79"/>
                  <a:gd name="T27" fmla="*/ 57 h 79"/>
                  <a:gd name="T28" fmla="*/ 58 w 79"/>
                  <a:gd name="T29" fmla="*/ 42 h 79"/>
                  <a:gd name="T30" fmla="*/ 41 w 79"/>
                  <a:gd name="T31" fmla="*/ 57 h 79"/>
                  <a:gd name="T32" fmla="*/ 41 w 79"/>
                  <a:gd name="T33" fmla="*/ 23 h 79"/>
                  <a:gd name="T34" fmla="*/ 58 w 79"/>
                  <a:gd name="T35" fmla="*/ 38 h 79"/>
                  <a:gd name="T36" fmla="*/ 42 w 79"/>
                  <a:gd name="T37" fmla="*/ 19 h 79"/>
                  <a:gd name="T38" fmla="*/ 54 w 79"/>
                  <a:gd name="T39" fmla="*/ 18 h 79"/>
                  <a:gd name="T40" fmla="*/ 50 w 79"/>
                  <a:gd name="T41" fmla="*/ 5 h 79"/>
                  <a:gd name="T42" fmla="*/ 58 w 79"/>
                  <a:gd name="T43" fmla="*/ 17 h 79"/>
                  <a:gd name="T44" fmla="*/ 21 w 79"/>
                  <a:gd name="T45" fmla="*/ 17 h 79"/>
                  <a:gd name="T46" fmla="*/ 29 w 79"/>
                  <a:gd name="T47" fmla="*/ 5 h 79"/>
                  <a:gd name="T48" fmla="*/ 20 w 79"/>
                  <a:gd name="T49" fmla="*/ 20 h 79"/>
                  <a:gd name="T50" fmla="*/ 4 w 79"/>
                  <a:gd name="T51" fmla="*/ 38 h 79"/>
                  <a:gd name="T52" fmla="*/ 20 w 79"/>
                  <a:gd name="T53" fmla="*/ 20 h 79"/>
                  <a:gd name="T54" fmla="*/ 20 w 79"/>
                  <a:gd name="T55" fmla="*/ 60 h 79"/>
                  <a:gd name="T56" fmla="*/ 4 w 79"/>
                  <a:gd name="T57" fmla="*/ 42 h 79"/>
                  <a:gd name="T58" fmla="*/ 21 w 79"/>
                  <a:gd name="T59" fmla="*/ 63 h 79"/>
                  <a:gd name="T60" fmla="*/ 15 w 79"/>
                  <a:gd name="T61" fmla="*/ 66 h 79"/>
                  <a:gd name="T62" fmla="*/ 58 w 79"/>
                  <a:gd name="T63" fmla="*/ 63 h 79"/>
                  <a:gd name="T64" fmla="*/ 50 w 79"/>
                  <a:gd name="T65" fmla="*/ 74 h 79"/>
                  <a:gd name="T66" fmla="*/ 59 w 79"/>
                  <a:gd name="T67" fmla="*/ 60 h 79"/>
                  <a:gd name="T68" fmla="*/ 76 w 79"/>
                  <a:gd name="T69" fmla="*/ 42 h 79"/>
                  <a:gd name="T70" fmla="*/ 59 w 79"/>
                  <a:gd name="T71" fmla="*/ 60 h 79"/>
                  <a:gd name="T72" fmla="*/ 59 w 79"/>
                  <a:gd name="T73" fmla="*/ 20 h 79"/>
                  <a:gd name="T74" fmla="*/ 76 w 79"/>
                  <a:gd name="T75" fmla="*/ 3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" h="79">
                    <a:moveTo>
                      <a:pt x="40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79"/>
                      <a:pt x="40" y="79"/>
                    </a:cubicBezTo>
                    <a:cubicBezTo>
                      <a:pt x="62" y="79"/>
                      <a:pt x="79" y="62"/>
                      <a:pt x="79" y="40"/>
                    </a:cubicBezTo>
                    <a:cubicBezTo>
                      <a:pt x="79" y="18"/>
                      <a:pt x="62" y="0"/>
                      <a:pt x="40" y="0"/>
                    </a:cubicBezTo>
                    <a:close/>
                    <a:moveTo>
                      <a:pt x="38" y="5"/>
                    </a:moveTo>
                    <a:cubicBezTo>
                      <a:pt x="38" y="19"/>
                      <a:pt x="38" y="19"/>
                      <a:pt x="38" y="19"/>
                    </a:cubicBezTo>
                    <a:cubicBezTo>
                      <a:pt x="34" y="19"/>
                      <a:pt x="29" y="19"/>
                      <a:pt x="25" y="18"/>
                    </a:cubicBezTo>
                    <a:cubicBezTo>
                      <a:pt x="29" y="11"/>
                      <a:pt x="33" y="6"/>
                      <a:pt x="38" y="5"/>
                    </a:cubicBezTo>
                    <a:close/>
                    <a:moveTo>
                      <a:pt x="38" y="23"/>
                    </a:moveTo>
                    <a:cubicBezTo>
                      <a:pt x="38" y="38"/>
                      <a:pt x="38" y="38"/>
                      <a:pt x="38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1" y="32"/>
                      <a:pt x="22" y="26"/>
                      <a:pt x="24" y="21"/>
                    </a:cubicBezTo>
                    <a:cubicBezTo>
                      <a:pt x="29" y="22"/>
                      <a:pt x="33" y="22"/>
                      <a:pt x="38" y="23"/>
                    </a:cubicBezTo>
                    <a:close/>
                    <a:moveTo>
                      <a:pt x="38" y="42"/>
                    </a:moveTo>
                    <a:cubicBezTo>
                      <a:pt x="38" y="57"/>
                      <a:pt x="38" y="57"/>
                      <a:pt x="38" y="57"/>
                    </a:cubicBezTo>
                    <a:cubicBezTo>
                      <a:pt x="33" y="57"/>
                      <a:pt x="29" y="58"/>
                      <a:pt x="24" y="59"/>
                    </a:cubicBezTo>
                    <a:cubicBezTo>
                      <a:pt x="22" y="54"/>
                      <a:pt x="21" y="48"/>
                      <a:pt x="21" y="42"/>
                    </a:cubicBezTo>
                    <a:lnTo>
                      <a:pt x="38" y="42"/>
                    </a:lnTo>
                    <a:close/>
                    <a:moveTo>
                      <a:pt x="38" y="61"/>
                    </a:moveTo>
                    <a:cubicBezTo>
                      <a:pt x="38" y="74"/>
                      <a:pt x="38" y="74"/>
                      <a:pt x="38" y="74"/>
                    </a:cubicBezTo>
                    <a:cubicBezTo>
                      <a:pt x="33" y="73"/>
                      <a:pt x="29" y="69"/>
                      <a:pt x="25" y="62"/>
                    </a:cubicBezTo>
                    <a:cubicBezTo>
                      <a:pt x="29" y="61"/>
                      <a:pt x="34" y="61"/>
                      <a:pt x="38" y="61"/>
                    </a:cubicBezTo>
                    <a:close/>
                    <a:moveTo>
                      <a:pt x="41" y="74"/>
                    </a:moveTo>
                    <a:cubicBezTo>
                      <a:pt x="41" y="61"/>
                      <a:pt x="41" y="61"/>
                      <a:pt x="41" y="61"/>
                    </a:cubicBezTo>
                    <a:cubicBezTo>
                      <a:pt x="46" y="61"/>
                      <a:pt x="50" y="61"/>
                      <a:pt x="54" y="62"/>
                    </a:cubicBezTo>
                    <a:cubicBezTo>
                      <a:pt x="51" y="69"/>
                      <a:pt x="46" y="74"/>
                      <a:pt x="41" y="74"/>
                    </a:cubicBezTo>
                    <a:close/>
                    <a:moveTo>
                      <a:pt x="41" y="57"/>
                    </a:moveTo>
                    <a:cubicBezTo>
                      <a:pt x="41" y="42"/>
                      <a:pt x="41" y="42"/>
                      <a:pt x="41" y="42"/>
                    </a:cubicBezTo>
                    <a:cubicBezTo>
                      <a:pt x="58" y="42"/>
                      <a:pt x="58" y="42"/>
                      <a:pt x="58" y="42"/>
                    </a:cubicBezTo>
                    <a:cubicBezTo>
                      <a:pt x="58" y="48"/>
                      <a:pt x="57" y="54"/>
                      <a:pt x="55" y="59"/>
                    </a:cubicBezTo>
                    <a:cubicBezTo>
                      <a:pt x="51" y="58"/>
                      <a:pt x="46" y="57"/>
                      <a:pt x="41" y="57"/>
                    </a:cubicBezTo>
                    <a:close/>
                    <a:moveTo>
                      <a:pt x="41" y="38"/>
                    </a:moveTo>
                    <a:cubicBezTo>
                      <a:pt x="41" y="23"/>
                      <a:pt x="41" y="23"/>
                      <a:pt x="41" y="23"/>
                    </a:cubicBezTo>
                    <a:cubicBezTo>
                      <a:pt x="46" y="22"/>
                      <a:pt x="51" y="22"/>
                      <a:pt x="55" y="21"/>
                    </a:cubicBezTo>
                    <a:cubicBezTo>
                      <a:pt x="57" y="26"/>
                      <a:pt x="58" y="32"/>
                      <a:pt x="58" y="38"/>
                    </a:cubicBezTo>
                    <a:lnTo>
                      <a:pt x="41" y="38"/>
                    </a:lnTo>
                    <a:close/>
                    <a:moveTo>
                      <a:pt x="42" y="19"/>
                    </a:moveTo>
                    <a:cubicBezTo>
                      <a:pt x="42" y="5"/>
                      <a:pt x="42" y="5"/>
                      <a:pt x="42" y="5"/>
                    </a:cubicBezTo>
                    <a:cubicBezTo>
                      <a:pt x="46" y="6"/>
                      <a:pt x="51" y="11"/>
                      <a:pt x="54" y="18"/>
                    </a:cubicBezTo>
                    <a:cubicBezTo>
                      <a:pt x="50" y="19"/>
                      <a:pt x="46" y="19"/>
                      <a:pt x="42" y="19"/>
                    </a:cubicBezTo>
                    <a:close/>
                    <a:moveTo>
                      <a:pt x="50" y="5"/>
                    </a:moveTo>
                    <a:cubicBezTo>
                      <a:pt x="56" y="7"/>
                      <a:pt x="61" y="10"/>
                      <a:pt x="65" y="14"/>
                    </a:cubicBezTo>
                    <a:cubicBezTo>
                      <a:pt x="63" y="15"/>
                      <a:pt x="60" y="16"/>
                      <a:pt x="58" y="17"/>
                    </a:cubicBezTo>
                    <a:cubicBezTo>
                      <a:pt x="56" y="12"/>
                      <a:pt x="53" y="8"/>
                      <a:pt x="50" y="5"/>
                    </a:cubicBezTo>
                    <a:close/>
                    <a:moveTo>
                      <a:pt x="21" y="17"/>
                    </a:moveTo>
                    <a:cubicBezTo>
                      <a:pt x="19" y="16"/>
                      <a:pt x="17" y="15"/>
                      <a:pt x="15" y="14"/>
                    </a:cubicBezTo>
                    <a:cubicBezTo>
                      <a:pt x="19" y="10"/>
                      <a:pt x="24" y="7"/>
                      <a:pt x="29" y="5"/>
                    </a:cubicBezTo>
                    <a:cubicBezTo>
                      <a:pt x="26" y="8"/>
                      <a:pt x="23" y="12"/>
                      <a:pt x="21" y="17"/>
                    </a:cubicBezTo>
                    <a:close/>
                    <a:moveTo>
                      <a:pt x="20" y="20"/>
                    </a:moveTo>
                    <a:cubicBezTo>
                      <a:pt x="18" y="25"/>
                      <a:pt x="17" y="31"/>
                      <a:pt x="17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0"/>
                      <a:pt x="7" y="22"/>
                      <a:pt x="12" y="17"/>
                    </a:cubicBezTo>
                    <a:cubicBezTo>
                      <a:pt x="15" y="18"/>
                      <a:pt x="17" y="19"/>
                      <a:pt x="20" y="20"/>
                    </a:cubicBezTo>
                    <a:close/>
                    <a:moveTo>
                      <a:pt x="17" y="42"/>
                    </a:moveTo>
                    <a:cubicBezTo>
                      <a:pt x="17" y="48"/>
                      <a:pt x="18" y="55"/>
                      <a:pt x="20" y="60"/>
                    </a:cubicBezTo>
                    <a:cubicBezTo>
                      <a:pt x="17" y="61"/>
                      <a:pt x="15" y="62"/>
                      <a:pt x="12" y="63"/>
                    </a:cubicBezTo>
                    <a:cubicBezTo>
                      <a:pt x="7" y="57"/>
                      <a:pt x="4" y="50"/>
                      <a:pt x="4" y="42"/>
                    </a:cubicBezTo>
                    <a:lnTo>
                      <a:pt x="17" y="42"/>
                    </a:lnTo>
                    <a:close/>
                    <a:moveTo>
                      <a:pt x="21" y="63"/>
                    </a:moveTo>
                    <a:cubicBezTo>
                      <a:pt x="23" y="68"/>
                      <a:pt x="26" y="72"/>
                      <a:pt x="29" y="74"/>
                    </a:cubicBezTo>
                    <a:cubicBezTo>
                      <a:pt x="24" y="73"/>
                      <a:pt x="19" y="70"/>
                      <a:pt x="15" y="66"/>
                    </a:cubicBezTo>
                    <a:cubicBezTo>
                      <a:pt x="17" y="65"/>
                      <a:pt x="19" y="64"/>
                      <a:pt x="21" y="63"/>
                    </a:cubicBezTo>
                    <a:close/>
                    <a:moveTo>
                      <a:pt x="58" y="63"/>
                    </a:moveTo>
                    <a:cubicBezTo>
                      <a:pt x="60" y="64"/>
                      <a:pt x="63" y="65"/>
                      <a:pt x="65" y="66"/>
                    </a:cubicBezTo>
                    <a:cubicBezTo>
                      <a:pt x="61" y="70"/>
                      <a:pt x="56" y="73"/>
                      <a:pt x="50" y="74"/>
                    </a:cubicBezTo>
                    <a:cubicBezTo>
                      <a:pt x="53" y="72"/>
                      <a:pt x="56" y="68"/>
                      <a:pt x="58" y="63"/>
                    </a:cubicBezTo>
                    <a:close/>
                    <a:moveTo>
                      <a:pt x="59" y="60"/>
                    </a:moveTo>
                    <a:cubicBezTo>
                      <a:pt x="61" y="55"/>
                      <a:pt x="62" y="48"/>
                      <a:pt x="62" y="42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5" y="50"/>
                      <a:pt x="72" y="57"/>
                      <a:pt x="67" y="63"/>
                    </a:cubicBezTo>
                    <a:cubicBezTo>
                      <a:pt x="65" y="62"/>
                      <a:pt x="62" y="61"/>
                      <a:pt x="59" y="60"/>
                    </a:cubicBezTo>
                    <a:close/>
                    <a:moveTo>
                      <a:pt x="62" y="38"/>
                    </a:moveTo>
                    <a:cubicBezTo>
                      <a:pt x="62" y="31"/>
                      <a:pt x="61" y="25"/>
                      <a:pt x="59" y="20"/>
                    </a:cubicBezTo>
                    <a:cubicBezTo>
                      <a:pt x="62" y="19"/>
                      <a:pt x="65" y="18"/>
                      <a:pt x="67" y="17"/>
                    </a:cubicBezTo>
                    <a:cubicBezTo>
                      <a:pt x="72" y="22"/>
                      <a:pt x="75" y="30"/>
                      <a:pt x="76" y="38"/>
                    </a:cubicBezTo>
                    <a:lnTo>
                      <a:pt x="62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68" name="TextBox 29"/>
          <p:cNvSpPr txBox="1"/>
          <p:nvPr/>
        </p:nvSpPr>
        <p:spPr>
          <a:xfrm>
            <a:off x="2227283" y="1153836"/>
            <a:ext cx="2621222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 сетевой форме реализации образовательных программ</a:t>
            </a:r>
          </a:p>
          <a:p>
            <a:pPr>
              <a:lnSpc>
                <a:spcPts val="1500"/>
              </a:lnSpc>
            </a:pPr>
            <a:endParaRPr lang="ru-RU" altLang="zh-CN" sz="13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7014535" y="1072153"/>
            <a:ext cx="4749042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 сотрудничестве и сетевом взаимодействии</a:t>
            </a:r>
            <a:endParaRPr lang="ru-RU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7" name="Рисунок 2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103" y="2811675"/>
            <a:ext cx="724942" cy="724942"/>
          </a:xfrm>
          <a:prstGeom prst="rect">
            <a:avLst/>
          </a:prstGeom>
        </p:spPr>
      </p:pic>
      <p:sp>
        <p:nvSpPr>
          <p:cNvPr id="218" name="Прямоугольник 217"/>
          <p:cNvSpPr/>
          <p:nvPr/>
        </p:nvSpPr>
        <p:spPr>
          <a:xfrm>
            <a:off x="1878108" y="1827962"/>
            <a:ext cx="2475108" cy="851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https://base.garant.ru/74626602/f7ee959fd36b5699076b35abf4f52c5c/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9" name="Группа 5">
            <a:extLst>
              <a:ext uri="{FF2B5EF4-FFF2-40B4-BE49-F238E27FC236}">
                <a16:creationId xmlns:a16="http://schemas.microsoft.com/office/drawing/2014/main" xmlns="" id="{83DB31D2-64CE-42A1-90C3-F5EF2E767E8C}"/>
              </a:ext>
            </a:extLst>
          </p:cNvPr>
          <p:cNvGrpSpPr/>
          <p:nvPr/>
        </p:nvGrpSpPr>
        <p:grpSpPr>
          <a:xfrm>
            <a:off x="0" y="6409018"/>
            <a:ext cx="12192000" cy="457332"/>
            <a:chOff x="0" y="6086693"/>
            <a:chExt cx="12192000" cy="803103"/>
          </a:xfrm>
        </p:grpSpPr>
        <p:cxnSp>
          <p:nvCxnSpPr>
            <p:cNvPr id="220" name="Прямая соединительная линия 219">
              <a:extLst>
                <a:ext uri="{FF2B5EF4-FFF2-40B4-BE49-F238E27FC236}">
                  <a16:creationId xmlns:a16="http://schemas.microsoft.com/office/drawing/2014/main" xmlns="" id="{91F3022A-0379-4076-AF10-1323481D066B}"/>
                </a:ext>
              </a:extLst>
            </p:cNvPr>
            <p:cNvCxnSpPr/>
            <p:nvPr/>
          </p:nvCxnSpPr>
          <p:spPr>
            <a:xfrm>
              <a:off x="0" y="6086693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Прямоугольник 220">
              <a:extLst>
                <a:ext uri="{FF2B5EF4-FFF2-40B4-BE49-F238E27FC236}">
                  <a16:creationId xmlns:a16="http://schemas.microsoft.com/office/drawing/2014/main" xmlns="" id="{E081AAB7-53E2-410D-AFC0-6B0261DA8EC9}"/>
                </a:ext>
              </a:extLst>
            </p:cNvPr>
            <p:cNvSpPr/>
            <p:nvPr/>
          </p:nvSpPr>
          <p:spPr>
            <a:xfrm>
              <a:off x="0" y="6144417"/>
              <a:ext cx="12192000" cy="7453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7202208" y="1333892"/>
            <a:ext cx="4735421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образование31.рф/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media/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site_platform_media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/2020/10/23/tipovoj-dogovor-o-setevom-vzaimodejstvii.pdf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756D65B-AADE-4790-A78C-92F07C5DDD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8" y="2449831"/>
            <a:ext cx="5249308" cy="3895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05EF42F-6E64-4124-988F-B2A0EA91CE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" r="6198"/>
          <a:stretch/>
        </p:blipFill>
        <p:spPr>
          <a:xfrm>
            <a:off x="7202208" y="1827962"/>
            <a:ext cx="4211168" cy="4618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Заголовок 1">
            <a:extLst>
              <a:ext uri="{FF2B5EF4-FFF2-40B4-BE49-F238E27FC236}">
                <a16:creationId xmlns:a16="http://schemas.microsoft.com/office/drawing/2014/main" xmlns="" id="{095E309B-E027-40C3-9E1E-1CE872F59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79" y="265994"/>
            <a:ext cx="10956940" cy="557488"/>
          </a:xfrm>
        </p:spPr>
        <p:txBody>
          <a:bodyPr>
            <a:noAutofit/>
          </a:bodyPr>
          <a:lstStyle/>
          <a:p>
            <a:pPr lvl="0" algn="ct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ЗАКЛЮЧЕНИЕ ДОГОВОРОВ И СОГЛАШЕНИЙ</a:t>
            </a:r>
            <a:b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СЕТЕВОМ ВЗАИМОДЕЙСТВИИ 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8" name="组合 67"/>
          <p:cNvGrpSpPr/>
          <p:nvPr/>
        </p:nvGrpSpPr>
        <p:grpSpPr>
          <a:xfrm>
            <a:off x="5318901" y="1012770"/>
            <a:ext cx="2011018" cy="1335913"/>
            <a:chOff x="3427894" y="3409026"/>
            <a:chExt cx="2255524" cy="1474890"/>
          </a:xfrm>
        </p:grpSpPr>
        <p:sp>
          <p:nvSpPr>
            <p:cNvPr id="149" name="Freeform 6"/>
            <p:cNvSpPr>
              <a:spLocks/>
            </p:cNvSpPr>
            <p:nvPr/>
          </p:nvSpPr>
          <p:spPr bwMode="auto">
            <a:xfrm>
              <a:off x="3427894" y="3409026"/>
              <a:ext cx="2255524" cy="1474890"/>
            </a:xfrm>
            <a:custGeom>
              <a:avLst/>
              <a:gdLst>
                <a:gd name="T0" fmla="*/ 3256 w 3325"/>
                <a:gd name="T1" fmla="*/ 1687 h 2157"/>
                <a:gd name="T2" fmla="*/ 1880 w 3325"/>
                <a:gd name="T3" fmla="*/ 100 h 2157"/>
                <a:gd name="T4" fmla="*/ 1880 w 3325"/>
                <a:gd name="T5" fmla="*/ 100 h 2157"/>
                <a:gd name="T6" fmla="*/ 1663 w 3325"/>
                <a:gd name="T7" fmla="*/ 0 h 2157"/>
                <a:gd name="T8" fmla="*/ 1451 w 3325"/>
                <a:gd name="T9" fmla="*/ 95 h 2157"/>
                <a:gd name="T10" fmla="*/ 1451 w 3325"/>
                <a:gd name="T11" fmla="*/ 95 h 2157"/>
                <a:gd name="T12" fmla="*/ 83 w 3325"/>
                <a:gd name="T13" fmla="*/ 1672 h 2157"/>
                <a:gd name="T14" fmla="*/ 0 w 3325"/>
                <a:gd name="T15" fmla="*/ 1872 h 2157"/>
                <a:gd name="T16" fmla="*/ 284 w 3325"/>
                <a:gd name="T17" fmla="*/ 2157 h 2157"/>
                <a:gd name="T18" fmla="*/ 284 w 3325"/>
                <a:gd name="T19" fmla="*/ 2157 h 2157"/>
                <a:gd name="T20" fmla="*/ 285 w 3325"/>
                <a:gd name="T21" fmla="*/ 2157 h 2157"/>
                <a:gd name="T22" fmla="*/ 3039 w 3325"/>
                <a:gd name="T23" fmla="*/ 2157 h 2157"/>
                <a:gd name="T24" fmla="*/ 3039 w 3325"/>
                <a:gd name="T25" fmla="*/ 2157 h 2157"/>
                <a:gd name="T26" fmla="*/ 3040 w 3325"/>
                <a:gd name="T27" fmla="*/ 2157 h 2157"/>
                <a:gd name="T28" fmla="*/ 3325 w 3325"/>
                <a:gd name="T29" fmla="*/ 1872 h 2157"/>
                <a:gd name="T30" fmla="*/ 3256 w 3325"/>
                <a:gd name="T31" fmla="*/ 1687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5" h="2157">
                  <a:moveTo>
                    <a:pt x="3256" y="1687"/>
                  </a:moveTo>
                  <a:lnTo>
                    <a:pt x="1880" y="100"/>
                  </a:lnTo>
                  <a:lnTo>
                    <a:pt x="1880" y="100"/>
                  </a:lnTo>
                  <a:cubicBezTo>
                    <a:pt x="1828" y="39"/>
                    <a:pt x="1750" y="0"/>
                    <a:pt x="1663" y="0"/>
                  </a:cubicBezTo>
                  <a:cubicBezTo>
                    <a:pt x="1579" y="0"/>
                    <a:pt x="1503" y="36"/>
                    <a:pt x="1451" y="95"/>
                  </a:cubicBezTo>
                  <a:lnTo>
                    <a:pt x="1451" y="95"/>
                  </a:lnTo>
                  <a:lnTo>
                    <a:pt x="83" y="1672"/>
                  </a:lnTo>
                  <a:cubicBezTo>
                    <a:pt x="32" y="1723"/>
                    <a:pt x="0" y="1794"/>
                    <a:pt x="0" y="1872"/>
                  </a:cubicBezTo>
                  <a:cubicBezTo>
                    <a:pt x="0" y="2029"/>
                    <a:pt x="127" y="2156"/>
                    <a:pt x="284" y="2157"/>
                  </a:cubicBezTo>
                  <a:lnTo>
                    <a:pt x="284" y="2157"/>
                  </a:lnTo>
                  <a:lnTo>
                    <a:pt x="285" y="2157"/>
                  </a:lnTo>
                  <a:lnTo>
                    <a:pt x="3039" y="2157"/>
                  </a:lnTo>
                  <a:lnTo>
                    <a:pt x="3039" y="2157"/>
                  </a:lnTo>
                  <a:lnTo>
                    <a:pt x="3040" y="2157"/>
                  </a:lnTo>
                  <a:cubicBezTo>
                    <a:pt x="3198" y="2157"/>
                    <a:pt x="3325" y="2029"/>
                    <a:pt x="3325" y="1872"/>
                  </a:cubicBezTo>
                  <a:cubicBezTo>
                    <a:pt x="3325" y="1802"/>
                    <a:pt x="3299" y="1737"/>
                    <a:pt x="3256" y="16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5"/>
            <p:cNvSpPr>
              <a:spLocks noEditPoints="1"/>
            </p:cNvSpPr>
            <p:nvPr/>
          </p:nvSpPr>
          <p:spPr bwMode="auto">
            <a:xfrm>
              <a:off x="4246585" y="4146471"/>
              <a:ext cx="618142" cy="490964"/>
            </a:xfrm>
            <a:custGeom>
              <a:avLst/>
              <a:gdLst>
                <a:gd name="T0" fmla="*/ 52 w 174"/>
                <a:gd name="T1" fmla="*/ 61 h 140"/>
                <a:gd name="T2" fmla="*/ 41 w 174"/>
                <a:gd name="T3" fmla="*/ 50 h 140"/>
                <a:gd name="T4" fmla="*/ 52 w 174"/>
                <a:gd name="T5" fmla="*/ 39 h 140"/>
                <a:gd name="T6" fmla="*/ 63 w 174"/>
                <a:gd name="T7" fmla="*/ 50 h 140"/>
                <a:gd name="T8" fmla="*/ 52 w 174"/>
                <a:gd name="T9" fmla="*/ 61 h 140"/>
                <a:gd name="T10" fmla="*/ 87 w 174"/>
                <a:gd name="T11" fmla="*/ 61 h 140"/>
                <a:gd name="T12" fmla="*/ 76 w 174"/>
                <a:gd name="T13" fmla="*/ 50 h 140"/>
                <a:gd name="T14" fmla="*/ 87 w 174"/>
                <a:gd name="T15" fmla="*/ 39 h 140"/>
                <a:gd name="T16" fmla="*/ 98 w 174"/>
                <a:gd name="T17" fmla="*/ 50 h 140"/>
                <a:gd name="T18" fmla="*/ 87 w 174"/>
                <a:gd name="T19" fmla="*/ 61 h 140"/>
                <a:gd name="T20" fmla="*/ 122 w 174"/>
                <a:gd name="T21" fmla="*/ 61 h 140"/>
                <a:gd name="T22" fmla="*/ 111 w 174"/>
                <a:gd name="T23" fmla="*/ 50 h 140"/>
                <a:gd name="T24" fmla="*/ 122 w 174"/>
                <a:gd name="T25" fmla="*/ 39 h 140"/>
                <a:gd name="T26" fmla="*/ 133 w 174"/>
                <a:gd name="T27" fmla="*/ 50 h 140"/>
                <a:gd name="T28" fmla="*/ 122 w 174"/>
                <a:gd name="T29" fmla="*/ 61 h 140"/>
                <a:gd name="T30" fmla="*/ 163 w 174"/>
                <a:gd name="T31" fmla="*/ 0 h 140"/>
                <a:gd name="T32" fmla="*/ 11 w 174"/>
                <a:gd name="T33" fmla="*/ 0 h 140"/>
                <a:gd name="T34" fmla="*/ 0 w 174"/>
                <a:gd name="T35" fmla="*/ 11 h 140"/>
                <a:gd name="T36" fmla="*/ 0 w 174"/>
                <a:gd name="T37" fmla="*/ 83 h 140"/>
                <a:gd name="T38" fmla="*/ 11 w 174"/>
                <a:gd name="T39" fmla="*/ 94 h 140"/>
                <a:gd name="T40" fmla="*/ 51 w 174"/>
                <a:gd name="T41" fmla="*/ 94 h 140"/>
                <a:gd name="T42" fmla="*/ 51 w 174"/>
                <a:gd name="T43" fmla="*/ 140 h 140"/>
                <a:gd name="T44" fmla="*/ 97 w 174"/>
                <a:gd name="T45" fmla="*/ 94 h 140"/>
                <a:gd name="T46" fmla="*/ 163 w 174"/>
                <a:gd name="T47" fmla="*/ 94 h 140"/>
                <a:gd name="T48" fmla="*/ 174 w 174"/>
                <a:gd name="T49" fmla="*/ 83 h 140"/>
                <a:gd name="T50" fmla="*/ 174 w 174"/>
                <a:gd name="T51" fmla="*/ 11 h 140"/>
                <a:gd name="T52" fmla="*/ 163 w 174"/>
                <a:gd name="T5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40">
                  <a:moveTo>
                    <a:pt x="52" y="61"/>
                  </a:moveTo>
                  <a:cubicBezTo>
                    <a:pt x="46" y="61"/>
                    <a:pt x="41" y="56"/>
                    <a:pt x="41" y="50"/>
                  </a:cubicBezTo>
                  <a:cubicBezTo>
                    <a:pt x="41" y="44"/>
                    <a:pt x="46" y="39"/>
                    <a:pt x="52" y="39"/>
                  </a:cubicBezTo>
                  <a:cubicBezTo>
                    <a:pt x="58" y="39"/>
                    <a:pt x="63" y="44"/>
                    <a:pt x="63" y="50"/>
                  </a:cubicBezTo>
                  <a:cubicBezTo>
                    <a:pt x="63" y="56"/>
                    <a:pt x="58" y="61"/>
                    <a:pt x="52" y="61"/>
                  </a:cubicBezTo>
                  <a:moveTo>
                    <a:pt x="87" y="61"/>
                  </a:moveTo>
                  <a:cubicBezTo>
                    <a:pt x="81" y="61"/>
                    <a:pt x="76" y="56"/>
                    <a:pt x="76" y="50"/>
                  </a:cubicBezTo>
                  <a:cubicBezTo>
                    <a:pt x="76" y="44"/>
                    <a:pt x="81" y="39"/>
                    <a:pt x="87" y="39"/>
                  </a:cubicBezTo>
                  <a:cubicBezTo>
                    <a:pt x="93" y="39"/>
                    <a:pt x="98" y="44"/>
                    <a:pt x="98" y="50"/>
                  </a:cubicBezTo>
                  <a:cubicBezTo>
                    <a:pt x="98" y="56"/>
                    <a:pt x="93" y="61"/>
                    <a:pt x="87" y="61"/>
                  </a:cubicBezTo>
                  <a:moveTo>
                    <a:pt x="122" y="61"/>
                  </a:moveTo>
                  <a:cubicBezTo>
                    <a:pt x="116" y="61"/>
                    <a:pt x="111" y="56"/>
                    <a:pt x="111" y="50"/>
                  </a:cubicBezTo>
                  <a:cubicBezTo>
                    <a:pt x="111" y="44"/>
                    <a:pt x="116" y="39"/>
                    <a:pt x="122" y="39"/>
                  </a:cubicBezTo>
                  <a:cubicBezTo>
                    <a:pt x="128" y="39"/>
                    <a:pt x="133" y="44"/>
                    <a:pt x="133" y="50"/>
                  </a:cubicBezTo>
                  <a:cubicBezTo>
                    <a:pt x="133" y="56"/>
                    <a:pt x="128" y="61"/>
                    <a:pt x="122" y="61"/>
                  </a:cubicBezTo>
                  <a:moveTo>
                    <a:pt x="16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163" y="94"/>
                    <a:pt x="163" y="94"/>
                    <a:pt x="163" y="94"/>
                  </a:cubicBezTo>
                  <a:cubicBezTo>
                    <a:pt x="169" y="94"/>
                    <a:pt x="174" y="89"/>
                    <a:pt x="174" y="83"/>
                  </a:cubicBezTo>
                  <a:cubicBezTo>
                    <a:pt x="174" y="11"/>
                    <a:pt x="174" y="11"/>
                    <a:pt x="174" y="11"/>
                  </a:cubicBezTo>
                  <a:cubicBezTo>
                    <a:pt x="174" y="5"/>
                    <a:pt x="169" y="0"/>
                    <a:pt x="16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92846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4838" y="2412653"/>
            <a:ext cx="11435786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</a:t>
            </a: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ВНИМАНИЕ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5760" y="1024128"/>
            <a:ext cx="114848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630238" algn="l"/>
              </a:tabLst>
            </a:pPr>
            <a:endParaRPr lang="ru-RU" sz="1400" dirty="0">
              <a:latin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630238" algn="l"/>
              </a:tabLst>
            </a:pPr>
            <a:endParaRPr lang="ru-RU" sz="1400" dirty="0">
              <a:latin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endParaRPr lang="ru-RU" dirty="0">
              <a:latin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40264" y="4504247"/>
            <a:ext cx="81695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Poppins"/>
              </a:rPr>
              <a:t>Контакты:</a:t>
            </a:r>
            <a:endParaRPr lang="ru-RU" dirty="0">
              <a:solidFill>
                <a:srgbClr val="333333"/>
              </a:solidFill>
              <a:latin typeface="Poppins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33333"/>
                </a:solidFill>
                <a:latin typeface="Poppins"/>
                <a:hlinkClick r:id="rId3"/>
              </a:rPr>
              <a:t>+</a:t>
            </a:r>
            <a:r>
              <a:rPr lang="ru-RU" u="sng" dirty="0">
                <a:solidFill>
                  <a:srgbClr val="006DAD"/>
                </a:solidFill>
                <a:latin typeface="Poppins"/>
                <a:hlinkClick r:id="rId4"/>
              </a:rPr>
              <a:t>7(4722) </a:t>
            </a:r>
            <a:r>
              <a:rPr lang="ru-RU" u="sng" dirty="0" smtClean="0">
                <a:solidFill>
                  <a:srgbClr val="006DAD"/>
                </a:solidFill>
                <a:latin typeface="Poppins"/>
                <a:hlinkClick r:id="rId4"/>
              </a:rPr>
              <a:t>34-51-95</a:t>
            </a:r>
            <a:endParaRPr lang="ru-RU" dirty="0" smtClean="0">
              <a:solidFill>
                <a:srgbClr val="333333"/>
              </a:solidFill>
              <a:latin typeface="Poppins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6DAD"/>
                </a:solidFill>
                <a:latin typeface="Poppins"/>
                <a:hlinkClick r:id="rId5"/>
              </a:rPr>
              <a:t>yudina_en@beliro.ru</a:t>
            </a:r>
            <a:endParaRPr lang="ru-RU" u="sng" dirty="0">
              <a:solidFill>
                <a:srgbClr val="006DAD"/>
              </a:solidFill>
              <a:latin typeface="Poppins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33333"/>
                </a:solidFill>
                <a:latin typeface="Poppins"/>
              </a:rPr>
              <a:t>308007</a:t>
            </a:r>
            <a:r>
              <a:rPr lang="ru-RU" dirty="0">
                <a:solidFill>
                  <a:srgbClr val="333333"/>
                </a:solidFill>
                <a:latin typeface="Poppins"/>
              </a:rPr>
              <a:t>, г. Белгород, ул. Студенческая 14, </a:t>
            </a:r>
            <a:endParaRPr lang="ru-RU" dirty="0" smtClean="0">
              <a:solidFill>
                <a:srgbClr val="333333"/>
              </a:solidFill>
              <a:latin typeface="Poppins"/>
            </a:endParaRPr>
          </a:p>
          <a:p>
            <a:pPr algn="ctr"/>
            <a:r>
              <a:rPr lang="ru-RU" dirty="0" smtClean="0">
                <a:solidFill>
                  <a:srgbClr val="333333"/>
                </a:solidFill>
                <a:latin typeface="Poppins"/>
              </a:rPr>
              <a:t>корп. </a:t>
            </a:r>
            <a:r>
              <a:rPr lang="ru-RU" dirty="0">
                <a:solidFill>
                  <a:srgbClr val="333333"/>
                </a:solidFill>
                <a:latin typeface="Poppins"/>
              </a:rPr>
              <a:t>4, кабинет 715</a:t>
            </a:r>
            <a:endParaRPr lang="ru-RU" b="0" i="0" dirty="0">
              <a:solidFill>
                <a:srgbClr val="333333"/>
              </a:solidFill>
              <a:effectLst/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6499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2AFFC8F-C568-4EF7-BE34-A5D7735BD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458" y="526452"/>
            <a:ext cx="7249540" cy="3932668"/>
          </a:xfrm>
          <a:prstGeom prst="rect">
            <a:avLst/>
          </a:prstGeom>
        </p:spPr>
      </p:pic>
      <p:grpSp>
        <p:nvGrpSpPr>
          <p:cNvPr id="2" name="Группа 5">
            <a:extLst>
              <a:ext uri="{FF2B5EF4-FFF2-40B4-BE49-F238E27FC236}">
                <a16:creationId xmlns:a16="http://schemas.microsoft.com/office/drawing/2014/main" xmlns="" id="{83DB31D2-64CE-42A1-90C3-F5EF2E767E8C}"/>
              </a:ext>
            </a:extLst>
          </p:cNvPr>
          <p:cNvGrpSpPr/>
          <p:nvPr/>
        </p:nvGrpSpPr>
        <p:grpSpPr>
          <a:xfrm>
            <a:off x="0" y="6409018"/>
            <a:ext cx="12192000" cy="457332"/>
            <a:chOff x="0" y="6086693"/>
            <a:chExt cx="12192000" cy="803103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91F3022A-0379-4076-AF10-1323481D066B}"/>
                </a:ext>
              </a:extLst>
            </p:cNvPr>
            <p:cNvCxnSpPr/>
            <p:nvPr/>
          </p:nvCxnSpPr>
          <p:spPr>
            <a:xfrm>
              <a:off x="0" y="6086693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E081AAB7-53E2-410D-AFC0-6B0261DA8EC9}"/>
                </a:ext>
              </a:extLst>
            </p:cNvPr>
            <p:cNvSpPr/>
            <p:nvPr/>
          </p:nvSpPr>
          <p:spPr>
            <a:xfrm>
              <a:off x="0" y="6144417"/>
              <a:ext cx="12192000" cy="7453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57447" y="273816"/>
            <a:ext cx="100353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МЕДИЦИНСКИЕ КЛАССЫ БЕЛГОРОДСКОЙ ОБЛАСТИ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0" y="874266"/>
            <a:ext cx="12191999" cy="436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2310B64D-3728-4BB2-996F-311D4C134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231" y="-16166"/>
            <a:ext cx="1386210" cy="138621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60BFE535-9B39-4EC3-B58C-8FAC80B450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97" y="1135117"/>
            <a:ext cx="1074198" cy="1074198"/>
          </a:xfrm>
          <a:prstGeom prst="rect">
            <a:avLst/>
          </a:prstGeom>
        </p:spPr>
      </p:pic>
      <p:sp>
        <p:nvSpPr>
          <p:cNvPr id="42" name="TextBox 682">
            <a:extLst>
              <a:ext uri="{FF2B5EF4-FFF2-40B4-BE49-F238E27FC236}">
                <a16:creationId xmlns:a16="http://schemas.microsoft.com/office/drawing/2014/main" xmlns="" id="{27AF5609-598C-4648-8C4C-C73A5AD554BD}"/>
              </a:ext>
            </a:extLst>
          </p:cNvPr>
          <p:cNvSpPr txBox="1"/>
          <p:nvPr/>
        </p:nvSpPr>
        <p:spPr>
          <a:xfrm>
            <a:off x="1994292" y="1307610"/>
            <a:ext cx="3708179" cy="677104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F8300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pPr algn="l"/>
            <a:r>
              <a:rPr lang="ru-RU" altLang="zh-CN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方正中等线简体" pitchFamily="65" charset="-122"/>
                <a:cs typeface="Times New Roman" panose="02020603050405020304" pitchFamily="18" charset="0"/>
              </a:rPr>
              <a:t>24 общеобразовательные организации</a:t>
            </a:r>
            <a:endParaRPr lang="zh-CN" altLang="en-US"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方正中等线简体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3" name="Диаграмма 42">
            <a:extLst>
              <a:ext uri="{FF2B5EF4-FFF2-40B4-BE49-F238E27FC236}">
                <a16:creationId xmlns:a16="http://schemas.microsoft.com/office/drawing/2014/main" xmlns="" id="{66E5E314-90C8-458C-B963-29D86C3E1A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550030"/>
              </p:ext>
            </p:extLst>
          </p:nvPr>
        </p:nvGraphicFramePr>
        <p:xfrm>
          <a:off x="4840220" y="4095353"/>
          <a:ext cx="7128882" cy="2346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4" name="Freeform 37">
            <a:extLst>
              <a:ext uri="{FF2B5EF4-FFF2-40B4-BE49-F238E27FC236}">
                <a16:creationId xmlns:a16="http://schemas.microsoft.com/office/drawing/2014/main" xmlns="" id="{D7047F02-BD9C-4DE7-9A91-9FE32A0DE7B2}"/>
              </a:ext>
            </a:extLst>
          </p:cNvPr>
          <p:cNvSpPr>
            <a:spLocks noEditPoints="1"/>
          </p:cNvSpPr>
          <p:nvPr/>
        </p:nvSpPr>
        <p:spPr bwMode="auto">
          <a:xfrm>
            <a:off x="885020" y="2651898"/>
            <a:ext cx="543640" cy="955273"/>
          </a:xfrm>
          <a:custGeom>
            <a:avLst/>
            <a:gdLst>
              <a:gd name="T0" fmla="*/ 15 w 87"/>
              <a:gd name="T1" fmla="*/ 29 h 237"/>
              <a:gd name="T2" fmla="*/ 43 w 87"/>
              <a:gd name="T3" fmla="*/ 0 h 237"/>
              <a:gd name="T4" fmla="*/ 71 w 87"/>
              <a:gd name="T5" fmla="*/ 29 h 237"/>
              <a:gd name="T6" fmla="*/ 43 w 87"/>
              <a:gd name="T7" fmla="*/ 57 h 237"/>
              <a:gd name="T8" fmla="*/ 15 w 87"/>
              <a:gd name="T9" fmla="*/ 29 h 237"/>
              <a:gd name="T10" fmla="*/ 43 w 87"/>
              <a:gd name="T11" fmla="*/ 61 h 237"/>
              <a:gd name="T12" fmla="*/ 14 w 87"/>
              <a:gd name="T13" fmla="*/ 75 h 237"/>
              <a:gd name="T14" fmla="*/ 14 w 87"/>
              <a:gd name="T15" fmla="*/ 75 h 237"/>
              <a:gd name="T16" fmla="*/ 14 w 87"/>
              <a:gd name="T17" fmla="*/ 237 h 237"/>
              <a:gd name="T18" fmla="*/ 29 w 87"/>
              <a:gd name="T19" fmla="*/ 237 h 237"/>
              <a:gd name="T20" fmla="*/ 32 w 87"/>
              <a:gd name="T21" fmla="*/ 156 h 237"/>
              <a:gd name="T22" fmla="*/ 52 w 87"/>
              <a:gd name="T23" fmla="*/ 156 h 237"/>
              <a:gd name="T24" fmla="*/ 56 w 87"/>
              <a:gd name="T25" fmla="*/ 237 h 237"/>
              <a:gd name="T26" fmla="*/ 73 w 87"/>
              <a:gd name="T27" fmla="*/ 237 h 237"/>
              <a:gd name="T28" fmla="*/ 73 w 87"/>
              <a:gd name="T29" fmla="*/ 78 h 237"/>
              <a:gd name="T30" fmla="*/ 73 w 87"/>
              <a:gd name="T31" fmla="*/ 76 h 237"/>
              <a:gd name="T32" fmla="*/ 43 w 87"/>
              <a:gd name="T33" fmla="*/ 61 h 237"/>
              <a:gd name="T34" fmla="*/ 0 w 87"/>
              <a:gd name="T35" fmla="*/ 76 h 237"/>
              <a:gd name="T36" fmla="*/ 0 w 87"/>
              <a:gd name="T37" fmla="*/ 155 h 237"/>
              <a:gd name="T38" fmla="*/ 12 w 87"/>
              <a:gd name="T39" fmla="*/ 155 h 237"/>
              <a:gd name="T40" fmla="*/ 12 w 87"/>
              <a:gd name="T41" fmla="*/ 66 h 237"/>
              <a:gd name="T42" fmla="*/ 0 w 87"/>
              <a:gd name="T43" fmla="*/ 76 h 237"/>
              <a:gd name="T44" fmla="*/ 75 w 87"/>
              <a:gd name="T45" fmla="*/ 66 h 237"/>
              <a:gd name="T46" fmla="*/ 75 w 87"/>
              <a:gd name="T47" fmla="*/ 155 h 237"/>
              <a:gd name="T48" fmla="*/ 87 w 87"/>
              <a:gd name="T49" fmla="*/ 155 h 237"/>
              <a:gd name="T50" fmla="*/ 87 w 87"/>
              <a:gd name="T51" fmla="*/ 76 h 237"/>
              <a:gd name="T52" fmla="*/ 75 w 87"/>
              <a:gd name="T53" fmla="*/ 66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7" h="237">
                <a:moveTo>
                  <a:pt x="15" y="29"/>
                </a:moveTo>
                <a:cubicBezTo>
                  <a:pt x="15" y="13"/>
                  <a:pt x="28" y="0"/>
                  <a:pt x="43" y="0"/>
                </a:cubicBezTo>
                <a:cubicBezTo>
                  <a:pt x="59" y="0"/>
                  <a:pt x="71" y="13"/>
                  <a:pt x="71" y="29"/>
                </a:cubicBezTo>
                <a:cubicBezTo>
                  <a:pt x="71" y="44"/>
                  <a:pt x="59" y="57"/>
                  <a:pt x="43" y="57"/>
                </a:cubicBezTo>
                <a:cubicBezTo>
                  <a:pt x="28" y="57"/>
                  <a:pt x="15" y="44"/>
                  <a:pt x="15" y="29"/>
                </a:cubicBezTo>
                <a:close/>
                <a:moveTo>
                  <a:pt x="43" y="61"/>
                </a:moveTo>
                <a:cubicBezTo>
                  <a:pt x="28" y="61"/>
                  <a:pt x="16" y="67"/>
                  <a:pt x="14" y="75"/>
                </a:cubicBezTo>
                <a:cubicBezTo>
                  <a:pt x="14" y="75"/>
                  <a:pt x="14" y="75"/>
                  <a:pt x="14" y="75"/>
                </a:cubicBezTo>
                <a:cubicBezTo>
                  <a:pt x="14" y="237"/>
                  <a:pt x="14" y="237"/>
                  <a:pt x="14" y="237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32" y="156"/>
                  <a:pt x="32" y="156"/>
                  <a:pt x="32" y="156"/>
                </a:cubicBezTo>
                <a:cubicBezTo>
                  <a:pt x="52" y="156"/>
                  <a:pt x="52" y="156"/>
                  <a:pt x="52" y="156"/>
                </a:cubicBezTo>
                <a:cubicBezTo>
                  <a:pt x="56" y="237"/>
                  <a:pt x="56" y="237"/>
                  <a:pt x="56" y="237"/>
                </a:cubicBezTo>
                <a:cubicBezTo>
                  <a:pt x="73" y="237"/>
                  <a:pt x="73" y="237"/>
                  <a:pt x="73" y="237"/>
                </a:cubicBezTo>
                <a:cubicBezTo>
                  <a:pt x="73" y="78"/>
                  <a:pt x="73" y="78"/>
                  <a:pt x="73" y="78"/>
                </a:cubicBezTo>
                <a:cubicBezTo>
                  <a:pt x="73" y="77"/>
                  <a:pt x="73" y="77"/>
                  <a:pt x="73" y="76"/>
                </a:cubicBezTo>
                <a:cubicBezTo>
                  <a:pt x="73" y="68"/>
                  <a:pt x="60" y="61"/>
                  <a:pt x="43" y="61"/>
                </a:cubicBezTo>
                <a:close/>
                <a:moveTo>
                  <a:pt x="0" y="76"/>
                </a:moveTo>
                <a:cubicBezTo>
                  <a:pt x="0" y="155"/>
                  <a:pt x="0" y="155"/>
                  <a:pt x="0" y="155"/>
                </a:cubicBezTo>
                <a:cubicBezTo>
                  <a:pt x="12" y="155"/>
                  <a:pt x="12" y="155"/>
                  <a:pt x="12" y="155"/>
                </a:cubicBezTo>
                <a:cubicBezTo>
                  <a:pt x="12" y="66"/>
                  <a:pt x="12" y="66"/>
                  <a:pt x="12" y="66"/>
                </a:cubicBezTo>
                <a:cubicBezTo>
                  <a:pt x="9" y="66"/>
                  <a:pt x="0" y="68"/>
                  <a:pt x="0" y="76"/>
                </a:cubicBezTo>
                <a:close/>
                <a:moveTo>
                  <a:pt x="75" y="66"/>
                </a:moveTo>
                <a:cubicBezTo>
                  <a:pt x="75" y="155"/>
                  <a:pt x="75" y="155"/>
                  <a:pt x="75" y="155"/>
                </a:cubicBezTo>
                <a:cubicBezTo>
                  <a:pt x="87" y="155"/>
                  <a:pt x="87" y="155"/>
                  <a:pt x="87" y="155"/>
                </a:cubicBezTo>
                <a:cubicBezTo>
                  <a:pt x="87" y="76"/>
                  <a:pt x="87" y="76"/>
                  <a:pt x="87" y="76"/>
                </a:cubicBezTo>
                <a:cubicBezTo>
                  <a:pt x="87" y="68"/>
                  <a:pt x="78" y="66"/>
                  <a:pt x="75" y="6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zh-CN" altLang="en-US" sz="900"/>
          </a:p>
        </p:txBody>
      </p:sp>
      <p:sp>
        <p:nvSpPr>
          <p:cNvPr id="45" name="Freeform 1279">
            <a:extLst>
              <a:ext uri="{FF2B5EF4-FFF2-40B4-BE49-F238E27FC236}">
                <a16:creationId xmlns:a16="http://schemas.microsoft.com/office/drawing/2014/main" xmlns="" id="{16D4E701-277F-472D-A01F-FEC97FBA59D7}"/>
              </a:ext>
            </a:extLst>
          </p:cNvPr>
          <p:cNvSpPr>
            <a:spLocks/>
          </p:cNvSpPr>
          <p:nvPr/>
        </p:nvSpPr>
        <p:spPr bwMode="auto">
          <a:xfrm>
            <a:off x="978518" y="3153952"/>
            <a:ext cx="361450" cy="427641"/>
          </a:xfrm>
          <a:custGeom>
            <a:avLst/>
            <a:gdLst>
              <a:gd name="T0" fmla="*/ 0 w 139"/>
              <a:gd name="T1" fmla="*/ 345 h 345"/>
              <a:gd name="T2" fmla="*/ 35 w 139"/>
              <a:gd name="T3" fmla="*/ 345 h 345"/>
              <a:gd name="T4" fmla="*/ 42 w 139"/>
              <a:gd name="T5" fmla="*/ 154 h 345"/>
              <a:gd name="T6" fmla="*/ 90 w 139"/>
              <a:gd name="T7" fmla="*/ 154 h 345"/>
              <a:gd name="T8" fmla="*/ 99 w 139"/>
              <a:gd name="T9" fmla="*/ 345 h 345"/>
              <a:gd name="T10" fmla="*/ 139 w 139"/>
              <a:gd name="T11" fmla="*/ 345 h 345"/>
              <a:gd name="T12" fmla="*/ 139 w 139"/>
              <a:gd name="T13" fmla="*/ 0 h 345"/>
              <a:gd name="T14" fmla="*/ 0 w 139"/>
              <a:gd name="T15" fmla="*/ 0 h 345"/>
              <a:gd name="T16" fmla="*/ 0 w 139"/>
              <a:gd name="T17" fmla="*/ 345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345">
                <a:moveTo>
                  <a:pt x="0" y="345"/>
                </a:moveTo>
                <a:lnTo>
                  <a:pt x="35" y="345"/>
                </a:lnTo>
                <a:lnTo>
                  <a:pt x="42" y="154"/>
                </a:lnTo>
                <a:lnTo>
                  <a:pt x="90" y="154"/>
                </a:lnTo>
                <a:lnTo>
                  <a:pt x="99" y="345"/>
                </a:lnTo>
                <a:lnTo>
                  <a:pt x="139" y="345"/>
                </a:lnTo>
                <a:lnTo>
                  <a:pt x="139" y="0"/>
                </a:lnTo>
                <a:lnTo>
                  <a:pt x="0" y="0"/>
                </a:lnTo>
                <a:lnTo>
                  <a:pt x="0" y="34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zh-CN" altLang="en-US" sz="900" dirty="0"/>
          </a:p>
        </p:txBody>
      </p:sp>
      <p:sp>
        <p:nvSpPr>
          <p:cNvPr id="46" name="TextBox 682">
            <a:extLst>
              <a:ext uri="{FF2B5EF4-FFF2-40B4-BE49-F238E27FC236}">
                <a16:creationId xmlns:a16="http://schemas.microsoft.com/office/drawing/2014/main" xmlns="" id="{FF21530C-FCA6-4396-AC16-9DE9509983DA}"/>
              </a:ext>
            </a:extLst>
          </p:cNvPr>
          <p:cNvSpPr txBox="1"/>
          <p:nvPr/>
        </p:nvSpPr>
        <p:spPr>
          <a:xfrm>
            <a:off x="1994292" y="2610049"/>
            <a:ext cx="3530441" cy="1200325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pPr algn="l"/>
            <a:r>
              <a:rPr lang="ru-RU" altLang="zh-CN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itchFamily="65" charset="-122"/>
                <a:cs typeface="Times New Roman" panose="02020603050405020304" pitchFamily="18" charset="0"/>
              </a:rPr>
              <a:t>290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 класс – 233 чел.</a:t>
            </a:r>
          </a:p>
          <a:p>
            <a:pPr algn="l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 – 57 чел.)</a:t>
            </a:r>
          </a:p>
          <a:p>
            <a:pPr algn="l"/>
            <a:endParaRPr lang="zh-CN" altLang="en-US" sz="2200" dirty="0">
              <a:solidFill>
                <a:srgbClr val="FF0000"/>
              </a:solidFill>
              <a:latin typeface="Arial" pitchFamily="34" charset="0"/>
              <a:ea typeface="方正中等线简体" pitchFamily="65" charset="-12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9FBE7C-CD11-43A5-8212-D2089F87B5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3" y="3713698"/>
            <a:ext cx="4492943" cy="258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C1020B7-F6FC-4FAE-8C01-3CD0533E49FB}"/>
              </a:ext>
            </a:extLst>
          </p:cNvPr>
          <p:cNvSpPr txBox="1"/>
          <p:nvPr/>
        </p:nvSpPr>
        <p:spPr>
          <a:xfrm>
            <a:off x="9391469" y="6069344"/>
            <a:ext cx="2751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10"/>
              </a:rPr>
              <a:t>https://rosstat.gov.ru/folder/13721</a:t>
            </a:r>
            <a:endParaRPr lang="ru-RU" sz="1400" dirty="0"/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56705" y="2545372"/>
            <a:ext cx="1079320" cy="1091553"/>
          </a:xfrm>
          <a:prstGeom prst="ellipse">
            <a:avLst/>
          </a:prstGeom>
          <a:noFill/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67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3"/>
          <p:cNvSpPr>
            <a:spLocks/>
          </p:cNvSpPr>
          <p:nvPr/>
        </p:nvSpPr>
        <p:spPr bwMode="auto">
          <a:xfrm>
            <a:off x="3898185" y="3165385"/>
            <a:ext cx="136344" cy="109597"/>
          </a:xfrm>
          <a:custGeom>
            <a:avLst/>
            <a:gdLst>
              <a:gd name="T0" fmla="*/ 23 w 23"/>
              <a:gd name="T1" fmla="*/ 0 h 25"/>
              <a:gd name="T2" fmla="*/ 0 w 23"/>
              <a:gd name="T3" fmla="*/ 25 h 25"/>
              <a:gd name="T4" fmla="*/ 2 w 23"/>
              <a:gd name="T5" fmla="*/ 25 h 25"/>
              <a:gd name="T6" fmla="*/ 23 w 23"/>
              <a:gd name="T7" fmla="*/ 3 h 25"/>
              <a:gd name="T8" fmla="*/ 23 w 23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5">
                <a:moveTo>
                  <a:pt x="23" y="0"/>
                </a:moveTo>
                <a:cubicBezTo>
                  <a:pt x="11" y="2"/>
                  <a:pt x="1" y="13"/>
                  <a:pt x="0" y="25"/>
                </a:cubicBezTo>
                <a:cubicBezTo>
                  <a:pt x="1" y="25"/>
                  <a:pt x="1" y="25"/>
                  <a:pt x="2" y="25"/>
                </a:cubicBezTo>
                <a:cubicBezTo>
                  <a:pt x="4" y="14"/>
                  <a:pt x="12" y="6"/>
                  <a:pt x="23" y="3"/>
                </a:cubicBezTo>
                <a:cubicBezTo>
                  <a:pt x="23" y="2"/>
                  <a:pt x="23" y="1"/>
                  <a:pt x="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zh-CN" altLang="en-US" sz="900"/>
          </a:p>
        </p:txBody>
      </p:sp>
      <p:sp>
        <p:nvSpPr>
          <p:cNvPr id="7" name="Freeform 28"/>
          <p:cNvSpPr>
            <a:spLocks/>
          </p:cNvSpPr>
          <p:nvPr/>
        </p:nvSpPr>
        <p:spPr bwMode="auto">
          <a:xfrm>
            <a:off x="4798799" y="2781121"/>
            <a:ext cx="136344" cy="109597"/>
          </a:xfrm>
          <a:custGeom>
            <a:avLst/>
            <a:gdLst>
              <a:gd name="T0" fmla="*/ 23 w 23"/>
              <a:gd name="T1" fmla="*/ 0 h 25"/>
              <a:gd name="T2" fmla="*/ 0 w 23"/>
              <a:gd name="T3" fmla="*/ 25 h 25"/>
              <a:gd name="T4" fmla="*/ 2 w 23"/>
              <a:gd name="T5" fmla="*/ 25 h 25"/>
              <a:gd name="T6" fmla="*/ 23 w 23"/>
              <a:gd name="T7" fmla="*/ 3 h 25"/>
              <a:gd name="T8" fmla="*/ 23 w 23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5">
                <a:moveTo>
                  <a:pt x="23" y="0"/>
                </a:moveTo>
                <a:cubicBezTo>
                  <a:pt x="11" y="2"/>
                  <a:pt x="1" y="13"/>
                  <a:pt x="0" y="25"/>
                </a:cubicBezTo>
                <a:cubicBezTo>
                  <a:pt x="1" y="25"/>
                  <a:pt x="1" y="25"/>
                  <a:pt x="2" y="25"/>
                </a:cubicBezTo>
                <a:cubicBezTo>
                  <a:pt x="4" y="14"/>
                  <a:pt x="12" y="6"/>
                  <a:pt x="23" y="3"/>
                </a:cubicBezTo>
                <a:cubicBezTo>
                  <a:pt x="23" y="2"/>
                  <a:pt x="23" y="1"/>
                  <a:pt x="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zh-CN" altLang="en-US" sz="900"/>
          </a:p>
        </p:txBody>
      </p:sp>
      <p:sp>
        <p:nvSpPr>
          <p:cNvPr id="9" name="Freeform 33"/>
          <p:cNvSpPr>
            <a:spLocks/>
          </p:cNvSpPr>
          <p:nvPr/>
        </p:nvSpPr>
        <p:spPr bwMode="auto">
          <a:xfrm>
            <a:off x="6553658" y="2785373"/>
            <a:ext cx="136344" cy="109597"/>
          </a:xfrm>
          <a:custGeom>
            <a:avLst/>
            <a:gdLst>
              <a:gd name="T0" fmla="*/ 23 w 23"/>
              <a:gd name="T1" fmla="*/ 0 h 25"/>
              <a:gd name="T2" fmla="*/ 0 w 23"/>
              <a:gd name="T3" fmla="*/ 25 h 25"/>
              <a:gd name="T4" fmla="*/ 2 w 23"/>
              <a:gd name="T5" fmla="*/ 25 h 25"/>
              <a:gd name="T6" fmla="*/ 23 w 23"/>
              <a:gd name="T7" fmla="*/ 3 h 25"/>
              <a:gd name="T8" fmla="*/ 23 w 23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5">
                <a:moveTo>
                  <a:pt x="23" y="0"/>
                </a:moveTo>
                <a:cubicBezTo>
                  <a:pt x="11" y="2"/>
                  <a:pt x="1" y="13"/>
                  <a:pt x="0" y="25"/>
                </a:cubicBezTo>
                <a:cubicBezTo>
                  <a:pt x="1" y="25"/>
                  <a:pt x="2" y="25"/>
                  <a:pt x="2" y="25"/>
                </a:cubicBezTo>
                <a:cubicBezTo>
                  <a:pt x="4" y="14"/>
                  <a:pt x="12" y="6"/>
                  <a:pt x="23" y="3"/>
                </a:cubicBezTo>
                <a:cubicBezTo>
                  <a:pt x="23" y="2"/>
                  <a:pt x="23" y="1"/>
                  <a:pt x="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zh-CN" altLang="en-US" sz="900"/>
          </a:p>
        </p:txBody>
      </p:sp>
      <p:sp>
        <p:nvSpPr>
          <p:cNvPr id="11" name="Freeform 38"/>
          <p:cNvSpPr>
            <a:spLocks/>
          </p:cNvSpPr>
          <p:nvPr/>
        </p:nvSpPr>
        <p:spPr bwMode="auto">
          <a:xfrm>
            <a:off x="8296103" y="3474142"/>
            <a:ext cx="148673" cy="137833"/>
          </a:xfrm>
          <a:custGeom>
            <a:avLst/>
            <a:gdLst>
              <a:gd name="T0" fmla="*/ 24 w 24"/>
              <a:gd name="T1" fmla="*/ 0 h 25"/>
              <a:gd name="T2" fmla="*/ 0 w 24"/>
              <a:gd name="T3" fmla="*/ 25 h 25"/>
              <a:gd name="T4" fmla="*/ 2 w 24"/>
              <a:gd name="T5" fmla="*/ 25 h 25"/>
              <a:gd name="T6" fmla="*/ 23 w 24"/>
              <a:gd name="T7" fmla="*/ 3 h 25"/>
              <a:gd name="T8" fmla="*/ 24 w 24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5">
                <a:moveTo>
                  <a:pt x="24" y="0"/>
                </a:moveTo>
                <a:cubicBezTo>
                  <a:pt x="11" y="2"/>
                  <a:pt x="1" y="13"/>
                  <a:pt x="0" y="25"/>
                </a:cubicBezTo>
                <a:cubicBezTo>
                  <a:pt x="1" y="25"/>
                  <a:pt x="2" y="25"/>
                  <a:pt x="2" y="25"/>
                </a:cubicBezTo>
                <a:cubicBezTo>
                  <a:pt x="4" y="14"/>
                  <a:pt x="12" y="6"/>
                  <a:pt x="23" y="3"/>
                </a:cubicBezTo>
                <a:cubicBezTo>
                  <a:pt x="23" y="2"/>
                  <a:pt x="23" y="1"/>
                  <a:pt x="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266"/>
          <p:cNvSpPr>
            <a:spLocks/>
          </p:cNvSpPr>
          <p:nvPr/>
        </p:nvSpPr>
        <p:spPr bwMode="auto">
          <a:xfrm>
            <a:off x="6752228" y="2980155"/>
            <a:ext cx="70698" cy="390090"/>
          </a:xfrm>
          <a:custGeom>
            <a:avLst/>
            <a:gdLst>
              <a:gd name="T0" fmla="*/ 12 w 12"/>
              <a:gd name="T1" fmla="*/ 0 h 89"/>
              <a:gd name="T2" fmla="*/ 0 w 12"/>
              <a:gd name="T3" fmla="*/ 10 h 89"/>
              <a:gd name="T4" fmla="*/ 0 w 12"/>
              <a:gd name="T5" fmla="*/ 89 h 89"/>
              <a:gd name="T6" fmla="*/ 0 w 12"/>
              <a:gd name="T7" fmla="*/ 89 h 89"/>
              <a:gd name="T8" fmla="*/ 0 w 12"/>
              <a:gd name="T9" fmla="*/ 10 h 89"/>
              <a:gd name="T10" fmla="*/ 12 w 12"/>
              <a:gd name="T11" fmla="*/ 0 h 89"/>
              <a:gd name="T12" fmla="*/ 12 w 12"/>
              <a:gd name="T13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9">
                <a:moveTo>
                  <a:pt x="12" y="0"/>
                </a:moveTo>
                <a:cubicBezTo>
                  <a:pt x="9" y="0"/>
                  <a:pt x="0" y="2"/>
                  <a:pt x="0" y="10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2"/>
                  <a:pt x="9" y="0"/>
                  <a:pt x="12" y="0"/>
                </a:cubicBezTo>
                <a:cubicBezTo>
                  <a:pt x="12" y="0"/>
                  <a:pt x="12" y="0"/>
                  <a:pt x="12" y="0"/>
                </a:cubicBezTo>
              </a:path>
            </a:pathLst>
          </a:cu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zh-CN" altLang="en-US" sz="900" dirty="0"/>
          </a:p>
        </p:txBody>
      </p:sp>
      <p:sp>
        <p:nvSpPr>
          <p:cNvPr id="17" name="Freeform 1268"/>
          <p:cNvSpPr>
            <a:spLocks noEditPoints="1"/>
          </p:cNvSpPr>
          <p:nvPr/>
        </p:nvSpPr>
        <p:spPr bwMode="auto">
          <a:xfrm>
            <a:off x="6822079" y="3008518"/>
            <a:ext cx="244915" cy="754176"/>
          </a:xfrm>
          <a:custGeom>
            <a:avLst/>
            <a:gdLst>
              <a:gd name="T0" fmla="*/ 38 w 41"/>
              <a:gd name="T1" fmla="*/ 95 h 172"/>
              <a:gd name="T2" fmla="*/ 38 w 41"/>
              <a:gd name="T3" fmla="*/ 95 h 172"/>
              <a:gd name="T4" fmla="*/ 41 w 41"/>
              <a:gd name="T5" fmla="*/ 172 h 172"/>
              <a:gd name="T6" fmla="*/ 41 w 41"/>
              <a:gd name="T7" fmla="*/ 172 h 172"/>
              <a:gd name="T8" fmla="*/ 38 w 41"/>
              <a:gd name="T9" fmla="*/ 95 h 172"/>
              <a:gd name="T10" fmla="*/ 29 w 41"/>
              <a:gd name="T11" fmla="*/ 0 h 172"/>
              <a:gd name="T12" fmla="*/ 0 w 41"/>
              <a:gd name="T13" fmla="*/ 14 h 172"/>
              <a:gd name="T14" fmla="*/ 0 w 41"/>
              <a:gd name="T15" fmla="*/ 14 h 172"/>
              <a:gd name="T16" fmla="*/ 0 w 41"/>
              <a:gd name="T17" fmla="*/ 172 h 172"/>
              <a:gd name="T18" fmla="*/ 0 w 41"/>
              <a:gd name="T19" fmla="*/ 172 h 172"/>
              <a:gd name="T20" fmla="*/ 0 w 41"/>
              <a:gd name="T21" fmla="*/ 14 h 172"/>
              <a:gd name="T22" fmla="*/ 0 w 41"/>
              <a:gd name="T23" fmla="*/ 14 h 172"/>
              <a:gd name="T24" fmla="*/ 29 w 41"/>
              <a:gd name="T25" fmla="*/ 0 h 172"/>
              <a:gd name="T26" fmla="*/ 29 w 41"/>
              <a:gd name="T27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1" h="172">
                <a:moveTo>
                  <a:pt x="38" y="95"/>
                </a:moveTo>
                <a:cubicBezTo>
                  <a:pt x="38" y="95"/>
                  <a:pt x="38" y="95"/>
                  <a:pt x="38" y="95"/>
                </a:cubicBezTo>
                <a:cubicBezTo>
                  <a:pt x="41" y="172"/>
                  <a:pt x="41" y="172"/>
                  <a:pt x="41" y="172"/>
                </a:cubicBezTo>
                <a:cubicBezTo>
                  <a:pt x="41" y="172"/>
                  <a:pt x="41" y="172"/>
                  <a:pt x="41" y="172"/>
                </a:cubicBezTo>
                <a:cubicBezTo>
                  <a:pt x="38" y="95"/>
                  <a:pt x="38" y="95"/>
                  <a:pt x="38" y="95"/>
                </a:cubicBezTo>
                <a:moveTo>
                  <a:pt x="29" y="0"/>
                </a:moveTo>
                <a:cubicBezTo>
                  <a:pt x="14" y="0"/>
                  <a:pt x="2" y="6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2" y="6"/>
                  <a:pt x="14" y="0"/>
                  <a:pt x="29" y="0"/>
                </a:cubicBezTo>
                <a:cubicBezTo>
                  <a:pt x="29" y="0"/>
                  <a:pt x="29" y="0"/>
                  <a:pt x="29" y="0"/>
                </a:cubicBezTo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zh-CN" altLang="en-US" sz="900"/>
          </a:p>
        </p:txBody>
      </p:sp>
      <p:sp>
        <p:nvSpPr>
          <p:cNvPr id="19" name="Freeform 1273"/>
          <p:cNvSpPr>
            <a:spLocks noEditPoints="1"/>
          </p:cNvSpPr>
          <p:nvPr/>
        </p:nvSpPr>
        <p:spPr bwMode="auto">
          <a:xfrm>
            <a:off x="6841129" y="2808095"/>
            <a:ext cx="156543" cy="70588"/>
          </a:xfrm>
          <a:custGeom>
            <a:avLst/>
            <a:gdLst>
              <a:gd name="T0" fmla="*/ 26 w 26"/>
              <a:gd name="T1" fmla="*/ 16 h 16"/>
              <a:gd name="T2" fmla="*/ 26 w 26"/>
              <a:gd name="T3" fmla="*/ 16 h 16"/>
              <a:gd name="T4" fmla="*/ 26 w 26"/>
              <a:gd name="T5" fmla="*/ 16 h 16"/>
              <a:gd name="T6" fmla="*/ 0 w 26"/>
              <a:gd name="T7" fmla="*/ 0 h 16"/>
              <a:gd name="T8" fmla="*/ 0 w 26"/>
              <a:gd name="T9" fmla="*/ 0 h 16"/>
              <a:gd name="T10" fmla="*/ 25 w 26"/>
              <a:gd name="T11" fmla="*/ 16 h 16"/>
              <a:gd name="T12" fmla="*/ 25 w 26"/>
              <a:gd name="T13" fmla="*/ 16 h 16"/>
              <a:gd name="T14" fmla="*/ 0 w 26"/>
              <a:gd name="T15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16">
                <a:moveTo>
                  <a:pt x="26" y="16"/>
                </a:moveTo>
                <a:cubicBezTo>
                  <a:pt x="26" y="16"/>
                  <a:pt x="26" y="16"/>
                  <a:pt x="26" y="16"/>
                </a:cubicBezTo>
                <a:cubicBezTo>
                  <a:pt x="26" y="16"/>
                  <a:pt x="26" y="16"/>
                  <a:pt x="26" y="16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5" y="9"/>
                  <a:pt x="14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14" y="16"/>
                  <a:pt x="5" y="9"/>
                  <a:pt x="0" y="0"/>
                </a:cubicBezTo>
              </a:path>
            </a:pathLst>
          </a:cu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zh-CN" altLang="en-US" sz="900" dirty="0"/>
          </a:p>
        </p:txBody>
      </p:sp>
      <p:sp>
        <p:nvSpPr>
          <p:cNvPr id="21" name="Freeform 1275"/>
          <p:cNvSpPr>
            <a:spLocks/>
          </p:cNvSpPr>
          <p:nvPr/>
        </p:nvSpPr>
        <p:spPr bwMode="auto">
          <a:xfrm>
            <a:off x="7126877" y="2980155"/>
            <a:ext cx="66891" cy="390090"/>
          </a:xfrm>
          <a:custGeom>
            <a:avLst/>
            <a:gdLst>
              <a:gd name="T0" fmla="*/ 0 h 89"/>
              <a:gd name="T1" fmla="*/ 89 h 89"/>
              <a:gd name="T2" fmla="*/ 89 h 89"/>
              <a:gd name="T3" fmla="*/ 0 h 89"/>
              <a:gd name="T4" fmla="*/ 0 h 8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89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zh-CN" altLang="en-US" sz="9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690002" y="872402"/>
            <a:ext cx="5395465" cy="522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МЕДИЦИНСКИЕ КОЛЛЕДЖИ: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898185" y="3404783"/>
            <a:ext cx="3945804" cy="582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МЕДИЦИНСКИЕ ОРГАНИЗАЦИИ: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53957" y="821428"/>
            <a:ext cx="4525334" cy="406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ВУЗЫ: </a:t>
            </a:r>
          </a:p>
        </p:txBody>
      </p:sp>
      <p:sp>
        <p:nvSpPr>
          <p:cNvPr id="54" name="Freeform 5"/>
          <p:cNvSpPr>
            <a:spLocks noChangeAspect="1" noEditPoints="1"/>
          </p:cNvSpPr>
          <p:nvPr/>
        </p:nvSpPr>
        <p:spPr bwMode="auto">
          <a:xfrm>
            <a:off x="543774" y="5051078"/>
            <a:ext cx="646646" cy="534275"/>
          </a:xfrm>
          <a:custGeom>
            <a:avLst/>
            <a:gdLst>
              <a:gd name="T0" fmla="*/ 38 w 126"/>
              <a:gd name="T1" fmla="*/ 13 h 104"/>
              <a:gd name="T2" fmla="*/ 24 w 126"/>
              <a:gd name="T3" fmla="*/ 27 h 104"/>
              <a:gd name="T4" fmla="*/ 8 w 126"/>
              <a:gd name="T5" fmla="*/ 31 h 104"/>
              <a:gd name="T6" fmla="*/ 8 w 126"/>
              <a:gd name="T7" fmla="*/ 51 h 104"/>
              <a:gd name="T8" fmla="*/ 0 w 126"/>
              <a:gd name="T9" fmla="*/ 65 h 104"/>
              <a:gd name="T10" fmla="*/ 14 w 126"/>
              <a:gd name="T11" fmla="*/ 79 h 104"/>
              <a:gd name="T12" fmla="*/ 18 w 126"/>
              <a:gd name="T13" fmla="*/ 96 h 104"/>
              <a:gd name="T14" fmla="*/ 38 w 126"/>
              <a:gd name="T15" fmla="*/ 95 h 104"/>
              <a:gd name="T16" fmla="*/ 53 w 126"/>
              <a:gd name="T17" fmla="*/ 104 h 104"/>
              <a:gd name="T18" fmla="*/ 67 w 126"/>
              <a:gd name="T19" fmla="*/ 90 h 104"/>
              <a:gd name="T20" fmla="*/ 83 w 126"/>
              <a:gd name="T21" fmla="*/ 85 h 104"/>
              <a:gd name="T22" fmla="*/ 83 w 126"/>
              <a:gd name="T23" fmla="*/ 65 h 104"/>
              <a:gd name="T24" fmla="*/ 91 w 126"/>
              <a:gd name="T25" fmla="*/ 51 h 104"/>
              <a:gd name="T26" fmla="*/ 77 w 126"/>
              <a:gd name="T27" fmla="*/ 37 h 104"/>
              <a:gd name="T28" fmla="*/ 73 w 126"/>
              <a:gd name="T29" fmla="*/ 21 h 104"/>
              <a:gd name="T30" fmla="*/ 53 w 126"/>
              <a:gd name="T31" fmla="*/ 21 h 104"/>
              <a:gd name="T32" fmla="*/ 46 w 126"/>
              <a:gd name="T33" fmla="*/ 87 h 104"/>
              <a:gd name="T34" fmla="*/ 46 w 126"/>
              <a:gd name="T35" fmla="*/ 29 h 104"/>
              <a:gd name="T36" fmla="*/ 46 w 126"/>
              <a:gd name="T37" fmla="*/ 87 h 104"/>
              <a:gd name="T38" fmla="*/ 93 w 126"/>
              <a:gd name="T39" fmla="*/ 21 h 104"/>
              <a:gd name="T40" fmla="*/ 116 w 126"/>
              <a:gd name="T41" fmla="*/ 21 h 104"/>
              <a:gd name="T42" fmla="*/ 108 w 126"/>
              <a:gd name="T43" fmla="*/ 0 h 104"/>
              <a:gd name="T44" fmla="*/ 101 w 126"/>
              <a:gd name="T45" fmla="*/ 4 h 104"/>
              <a:gd name="T46" fmla="*/ 91 w 126"/>
              <a:gd name="T47" fmla="*/ 4 h 104"/>
              <a:gd name="T48" fmla="*/ 89 w 126"/>
              <a:gd name="T49" fmla="*/ 11 h 104"/>
              <a:gd name="T50" fmla="*/ 82 w 126"/>
              <a:gd name="T51" fmla="*/ 18 h 104"/>
              <a:gd name="T52" fmla="*/ 87 w 126"/>
              <a:gd name="T53" fmla="*/ 25 h 104"/>
              <a:gd name="T54" fmla="*/ 86 w 126"/>
              <a:gd name="T55" fmla="*/ 35 h 104"/>
              <a:gd name="T56" fmla="*/ 94 w 126"/>
              <a:gd name="T57" fmla="*/ 37 h 104"/>
              <a:gd name="T58" fmla="*/ 101 w 126"/>
              <a:gd name="T59" fmla="*/ 43 h 104"/>
              <a:gd name="T60" fmla="*/ 108 w 126"/>
              <a:gd name="T61" fmla="*/ 39 h 104"/>
              <a:gd name="T62" fmla="*/ 118 w 126"/>
              <a:gd name="T63" fmla="*/ 39 h 104"/>
              <a:gd name="T64" fmla="*/ 120 w 126"/>
              <a:gd name="T65" fmla="*/ 32 h 104"/>
              <a:gd name="T66" fmla="*/ 126 w 126"/>
              <a:gd name="T67" fmla="*/ 25 h 104"/>
              <a:gd name="T68" fmla="*/ 122 w 126"/>
              <a:gd name="T69" fmla="*/ 18 h 104"/>
              <a:gd name="T70" fmla="*/ 122 w 126"/>
              <a:gd name="T71" fmla="*/ 8 h 104"/>
              <a:gd name="T72" fmla="*/ 115 w 126"/>
              <a:gd name="T73" fmla="*/ 6 h 104"/>
              <a:gd name="T74" fmla="*/ 108 w 126"/>
              <a:gd name="T7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04">
                <a:moveTo>
                  <a:pt x="53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21"/>
                  <a:pt x="38" y="21"/>
                  <a:pt x="38" y="21"/>
                </a:cubicBezTo>
                <a:cubicBezTo>
                  <a:pt x="33" y="22"/>
                  <a:pt x="28" y="24"/>
                  <a:pt x="24" y="27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31"/>
                  <a:pt x="8" y="31"/>
                  <a:pt x="8" y="31"/>
                </a:cubicBezTo>
                <a:cubicBezTo>
                  <a:pt x="14" y="37"/>
                  <a:pt x="14" y="37"/>
                  <a:pt x="14" y="37"/>
                </a:cubicBezTo>
                <a:cubicBezTo>
                  <a:pt x="11" y="41"/>
                  <a:pt x="9" y="46"/>
                  <a:pt x="8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0"/>
                  <a:pt x="11" y="75"/>
                  <a:pt x="14" y="79"/>
                </a:cubicBezTo>
                <a:cubicBezTo>
                  <a:pt x="8" y="85"/>
                  <a:pt x="8" y="85"/>
                  <a:pt x="8" y="85"/>
                </a:cubicBezTo>
                <a:cubicBezTo>
                  <a:pt x="18" y="96"/>
                  <a:pt x="18" y="96"/>
                  <a:pt x="18" y="96"/>
                </a:cubicBezTo>
                <a:cubicBezTo>
                  <a:pt x="24" y="90"/>
                  <a:pt x="24" y="90"/>
                  <a:pt x="24" y="90"/>
                </a:cubicBezTo>
                <a:cubicBezTo>
                  <a:pt x="28" y="92"/>
                  <a:pt x="33" y="94"/>
                  <a:pt x="38" y="9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95"/>
                  <a:pt x="53" y="95"/>
                  <a:pt x="53" y="95"/>
                </a:cubicBezTo>
                <a:cubicBezTo>
                  <a:pt x="58" y="94"/>
                  <a:pt x="63" y="92"/>
                  <a:pt x="67" y="90"/>
                </a:cubicBezTo>
                <a:cubicBezTo>
                  <a:pt x="73" y="96"/>
                  <a:pt x="73" y="96"/>
                  <a:pt x="73" y="96"/>
                </a:cubicBezTo>
                <a:cubicBezTo>
                  <a:pt x="83" y="85"/>
                  <a:pt x="83" y="85"/>
                  <a:pt x="83" y="85"/>
                </a:cubicBezTo>
                <a:cubicBezTo>
                  <a:pt x="77" y="79"/>
                  <a:pt x="77" y="79"/>
                  <a:pt x="77" y="79"/>
                </a:cubicBezTo>
                <a:cubicBezTo>
                  <a:pt x="80" y="75"/>
                  <a:pt x="82" y="70"/>
                  <a:pt x="83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51"/>
                  <a:pt x="91" y="51"/>
                  <a:pt x="91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46"/>
                  <a:pt x="80" y="41"/>
                  <a:pt x="77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73" y="21"/>
                  <a:pt x="73" y="21"/>
                  <a:pt x="73" y="21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4"/>
                  <a:pt x="58" y="22"/>
                  <a:pt x="53" y="21"/>
                </a:cubicBezTo>
                <a:cubicBezTo>
                  <a:pt x="53" y="13"/>
                  <a:pt x="53" y="13"/>
                  <a:pt x="53" y="13"/>
                </a:cubicBezTo>
                <a:moveTo>
                  <a:pt x="46" y="87"/>
                </a:moveTo>
                <a:cubicBezTo>
                  <a:pt x="30" y="87"/>
                  <a:pt x="17" y="74"/>
                  <a:pt x="17" y="58"/>
                </a:cubicBezTo>
                <a:cubicBezTo>
                  <a:pt x="17" y="42"/>
                  <a:pt x="30" y="29"/>
                  <a:pt x="46" y="29"/>
                </a:cubicBezTo>
                <a:cubicBezTo>
                  <a:pt x="62" y="29"/>
                  <a:pt x="74" y="42"/>
                  <a:pt x="74" y="58"/>
                </a:cubicBezTo>
                <a:cubicBezTo>
                  <a:pt x="74" y="74"/>
                  <a:pt x="62" y="87"/>
                  <a:pt x="46" y="87"/>
                </a:cubicBezTo>
                <a:moveTo>
                  <a:pt x="104" y="33"/>
                </a:moveTo>
                <a:cubicBezTo>
                  <a:pt x="98" y="33"/>
                  <a:pt x="93" y="28"/>
                  <a:pt x="93" y="21"/>
                </a:cubicBezTo>
                <a:cubicBezTo>
                  <a:pt x="93" y="15"/>
                  <a:pt x="98" y="10"/>
                  <a:pt x="104" y="10"/>
                </a:cubicBezTo>
                <a:cubicBezTo>
                  <a:pt x="111" y="10"/>
                  <a:pt x="116" y="15"/>
                  <a:pt x="116" y="21"/>
                </a:cubicBezTo>
                <a:cubicBezTo>
                  <a:pt x="116" y="28"/>
                  <a:pt x="111" y="33"/>
                  <a:pt x="104" y="33"/>
                </a:cubicBezTo>
                <a:moveTo>
                  <a:pt x="1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4"/>
                  <a:pt x="101" y="4"/>
                  <a:pt x="101" y="4"/>
                </a:cubicBezTo>
                <a:cubicBezTo>
                  <a:pt x="99" y="4"/>
                  <a:pt x="96" y="5"/>
                  <a:pt x="94" y="6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13"/>
                  <a:pt x="87" y="16"/>
                  <a:pt x="87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5"/>
                  <a:pt x="82" y="25"/>
                  <a:pt x="82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8" y="30"/>
                  <a:pt x="89" y="32"/>
                </a:cubicBezTo>
                <a:cubicBezTo>
                  <a:pt x="86" y="35"/>
                  <a:pt x="86" y="35"/>
                  <a:pt x="86" y="35"/>
                </a:cubicBezTo>
                <a:cubicBezTo>
                  <a:pt x="91" y="39"/>
                  <a:pt x="91" y="39"/>
                  <a:pt x="91" y="39"/>
                </a:cubicBezTo>
                <a:cubicBezTo>
                  <a:pt x="94" y="37"/>
                  <a:pt x="94" y="37"/>
                  <a:pt x="94" y="37"/>
                </a:cubicBezTo>
                <a:cubicBezTo>
                  <a:pt x="96" y="38"/>
                  <a:pt x="99" y="39"/>
                  <a:pt x="101" y="39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10" y="39"/>
                  <a:pt x="113" y="38"/>
                  <a:pt x="115" y="37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0"/>
                  <a:pt x="122" y="27"/>
                  <a:pt x="122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6"/>
                  <a:pt x="121" y="13"/>
                  <a:pt x="120" y="11"/>
                </a:cubicBezTo>
                <a:cubicBezTo>
                  <a:pt x="122" y="8"/>
                  <a:pt x="122" y="8"/>
                  <a:pt x="122" y="8"/>
                </a:cubicBezTo>
                <a:cubicBezTo>
                  <a:pt x="118" y="4"/>
                  <a:pt x="118" y="4"/>
                  <a:pt x="118" y="4"/>
                </a:cubicBezTo>
                <a:cubicBezTo>
                  <a:pt x="115" y="6"/>
                  <a:pt x="115" y="6"/>
                  <a:pt x="115" y="6"/>
                </a:cubicBezTo>
                <a:cubicBezTo>
                  <a:pt x="113" y="5"/>
                  <a:pt x="110" y="4"/>
                  <a:pt x="108" y="4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13"/>
          <p:cNvSpPr>
            <a:spLocks noChangeAspect="1" noEditPoints="1"/>
          </p:cNvSpPr>
          <p:nvPr/>
        </p:nvSpPr>
        <p:spPr bwMode="auto">
          <a:xfrm>
            <a:off x="6535679" y="5060087"/>
            <a:ext cx="610900" cy="551475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8" name="Группа 5">
            <a:extLst>
              <a:ext uri="{FF2B5EF4-FFF2-40B4-BE49-F238E27FC236}">
                <a16:creationId xmlns:a16="http://schemas.microsoft.com/office/drawing/2014/main" xmlns="" id="{83DB31D2-64CE-42A1-90C3-F5EF2E767E8C}"/>
              </a:ext>
            </a:extLst>
          </p:cNvPr>
          <p:cNvGrpSpPr/>
          <p:nvPr/>
        </p:nvGrpSpPr>
        <p:grpSpPr>
          <a:xfrm>
            <a:off x="0" y="6409018"/>
            <a:ext cx="12192000" cy="457332"/>
            <a:chOff x="0" y="6086693"/>
            <a:chExt cx="12192000" cy="803103"/>
          </a:xfrm>
        </p:grpSpPr>
        <p:cxnSp>
          <p:nvCxnSpPr>
            <p:cNvPr id="69" name="Прямая соединительная линия 68">
              <a:extLst>
                <a:ext uri="{FF2B5EF4-FFF2-40B4-BE49-F238E27FC236}">
                  <a16:creationId xmlns:a16="http://schemas.microsoft.com/office/drawing/2014/main" xmlns="" id="{91F3022A-0379-4076-AF10-1323481D066B}"/>
                </a:ext>
              </a:extLst>
            </p:cNvPr>
            <p:cNvCxnSpPr/>
            <p:nvPr/>
          </p:nvCxnSpPr>
          <p:spPr>
            <a:xfrm>
              <a:off x="0" y="6086693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xmlns="" id="{E081AAB7-53E2-410D-AFC0-6B0261DA8EC9}"/>
                </a:ext>
              </a:extLst>
            </p:cNvPr>
            <p:cNvSpPr/>
            <p:nvPr/>
          </p:nvSpPr>
          <p:spPr>
            <a:xfrm>
              <a:off x="0" y="6144417"/>
              <a:ext cx="12192000" cy="7453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E0A753B-441C-43A5-83F1-A31E6A842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7" y="1187095"/>
            <a:ext cx="4282933" cy="94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B5D53E60-1060-4B49-BE5F-6148E28C1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63" y="2340862"/>
            <a:ext cx="4438714" cy="93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фициальный сайт ОГАПОУ ">
            <a:extLst>
              <a:ext uri="{FF2B5EF4-FFF2-40B4-BE49-F238E27FC236}">
                <a16:creationId xmlns:a16="http://schemas.microsoft.com/office/drawing/2014/main" xmlns="" id="{4BE2B120-2ACB-4435-82E2-AB03C105B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091" y="1294721"/>
            <a:ext cx="1592532" cy="87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844B51-3D1B-4341-A2BC-3E31777BAAE1}"/>
              </a:ext>
            </a:extLst>
          </p:cNvPr>
          <p:cNvSpPr txBox="1"/>
          <p:nvPr/>
        </p:nvSpPr>
        <p:spPr>
          <a:xfrm>
            <a:off x="8098008" y="2286915"/>
            <a:ext cx="3822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ОГАПОУ «</a:t>
            </a:r>
            <a:r>
              <a:rPr lang="ru-RU" dirty="0" err="1">
                <a:solidFill>
                  <a:schemeClr val="accent5"/>
                </a:solidFill>
              </a:rPr>
              <a:t>Старооскольский</a:t>
            </a:r>
            <a:r>
              <a:rPr lang="ru-RU" dirty="0">
                <a:solidFill>
                  <a:schemeClr val="accent5"/>
                </a:solidFill>
              </a:rPr>
              <a:t> медицинский колледж»</a:t>
            </a:r>
            <a:endParaRPr lang="ru-RU" sz="2000" dirty="0">
              <a:solidFill>
                <a:schemeClr val="accent5"/>
              </a:solidFill>
            </a:endParaRP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F5B5735-A9F2-42B7-8499-22E2CDF7825C}"/>
              </a:ext>
            </a:extLst>
          </p:cNvPr>
          <p:cNvSpPr txBox="1"/>
          <p:nvPr/>
        </p:nvSpPr>
        <p:spPr>
          <a:xfrm>
            <a:off x="8098008" y="1517639"/>
            <a:ext cx="361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ОГАПОУ «</a:t>
            </a:r>
            <a:r>
              <a:rPr lang="ru-RU" dirty="0" err="1">
                <a:solidFill>
                  <a:schemeClr val="accent5"/>
                </a:solidFill>
              </a:rPr>
              <a:t>Валуйский</a:t>
            </a:r>
            <a:r>
              <a:rPr lang="ru-RU" dirty="0">
                <a:solidFill>
                  <a:schemeClr val="accent5"/>
                </a:solidFill>
              </a:rPr>
              <a:t> колледж»  </a:t>
            </a:r>
          </a:p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587404" y="379959"/>
            <a:ext cx="48887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ОРГАНИЗАЦИИ-ПАРТНЕРЫ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/>
          <p:nvPr/>
        </p:nvPicPr>
        <p:blipFill rotWithShape="1">
          <a:blip r:embed="rId5"/>
          <a:srcRect l="27891" t="20565" r="40936" b="24770"/>
          <a:stretch/>
        </p:blipFill>
        <p:spPr bwMode="auto">
          <a:xfrm>
            <a:off x="6752228" y="2222009"/>
            <a:ext cx="905795" cy="862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6B673F4-9F62-47B4-A14C-432B14593558}"/>
              </a:ext>
            </a:extLst>
          </p:cNvPr>
          <p:cNvSpPr txBox="1"/>
          <p:nvPr/>
        </p:nvSpPr>
        <p:spPr>
          <a:xfrm>
            <a:off x="1694161" y="4100266"/>
            <a:ext cx="345165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ОГБУЗ «Алексеевская ЦРБ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endParaRPr lang="ru-RU" sz="5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ОГБУЗ «Борисовская ЦРБ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endParaRPr lang="ru-RU" sz="5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ОГБУЗ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Валуйская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ЦРБ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endParaRPr lang="ru-RU" sz="5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ОГБУЗ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Волоконовская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ЦРБ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endParaRPr lang="ru-RU" sz="5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ОГБУЗ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Грайворонская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ЦРБ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endParaRPr lang="ru-RU" sz="5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ОГБУЗ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Ивнянская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ЦРБ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6B673F4-9F62-47B4-A14C-432B14593558}"/>
              </a:ext>
            </a:extLst>
          </p:cNvPr>
          <p:cNvSpPr txBox="1"/>
          <p:nvPr/>
        </p:nvSpPr>
        <p:spPr>
          <a:xfrm>
            <a:off x="6351091" y="4011364"/>
            <a:ext cx="52546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ОГБУЗ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Красненская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ЦРБ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endParaRPr lang="ru-RU" sz="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ОГБУЗ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«Красногвардейская ЦРБ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endParaRPr lang="ru-RU" sz="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ОГБУЗ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Новооскольская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ЦРБ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endParaRPr lang="ru-RU" sz="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ОГБУЗ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Прохоровская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ЦРБ»</a:t>
            </a:r>
          </a:p>
          <a:p>
            <a:endParaRPr lang="ru-RU" sz="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ОГБУЗ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Ракитянская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ЦРБ»</a:t>
            </a:r>
          </a:p>
          <a:p>
            <a:endParaRPr lang="ru-RU" sz="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ОГБУЗ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Чернянская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ЦРБ»</a:t>
            </a:r>
          </a:p>
          <a:p>
            <a:endParaRPr lang="ru-RU" sz="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ОГБУЗ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Большетроицкая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районная больница»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2310B64D-3728-4BB2-996F-311D4C1345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231" y="-16166"/>
            <a:ext cx="1386210" cy="138621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>
            <a:extLst>
              <a:ext uri="{FF2B5EF4-FFF2-40B4-BE49-F238E27FC236}">
                <a16:creationId xmlns:a16="http://schemas.microsoft.com/office/drawing/2014/main" xmlns="" id="{83DB31D2-64CE-42A1-90C3-F5EF2E767E8C}"/>
              </a:ext>
            </a:extLst>
          </p:cNvPr>
          <p:cNvGrpSpPr/>
          <p:nvPr/>
        </p:nvGrpSpPr>
        <p:grpSpPr>
          <a:xfrm>
            <a:off x="0" y="6409018"/>
            <a:ext cx="12192000" cy="457332"/>
            <a:chOff x="0" y="6086693"/>
            <a:chExt cx="12192000" cy="803103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91F3022A-0379-4076-AF10-1323481D066B}"/>
                </a:ext>
              </a:extLst>
            </p:cNvPr>
            <p:cNvCxnSpPr/>
            <p:nvPr/>
          </p:nvCxnSpPr>
          <p:spPr>
            <a:xfrm>
              <a:off x="0" y="6086693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E081AAB7-53E2-410D-AFC0-6B0261DA8EC9}"/>
                </a:ext>
              </a:extLst>
            </p:cNvPr>
            <p:cNvSpPr/>
            <p:nvPr/>
          </p:nvSpPr>
          <p:spPr>
            <a:xfrm>
              <a:off x="0" y="6144417"/>
              <a:ext cx="12192000" cy="7453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6D84D8F9-A6EB-408B-A154-3CBD66A78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610" y="3184680"/>
            <a:ext cx="2590071" cy="259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>
            <a:extLst>
              <a:ext uri="{FF2B5EF4-FFF2-40B4-BE49-F238E27FC236}">
                <a16:creationId xmlns:a16="http://schemas.microsoft.com/office/drawing/2014/main" xmlns="" id="{EA7AB9BF-B6DC-41E5-9E8A-08F0FD83BA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xmlns="" id="{B4059267-C0FE-4BCB-BB9C-7D2CD6E920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256A942-3DFC-4683-9A10-BD8BE3A48E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" t="1982" b="1581"/>
          <a:stretch/>
        </p:blipFill>
        <p:spPr>
          <a:xfrm>
            <a:off x="409576" y="363901"/>
            <a:ext cx="4261600" cy="6012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187299" y="574901"/>
            <a:ext cx="54045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ДОКУМЕНТЫ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310B64D-3728-4BB2-996F-311D4C1345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231" y="-16166"/>
            <a:ext cx="1386210" cy="13862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99593" y="1766095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Приказ департамента образования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Белгородской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области  от 29 сентября 2021 года № 2653 «О создании медицинских классов»</a:t>
            </a:r>
          </a:p>
        </p:txBody>
      </p:sp>
    </p:spTree>
    <p:extLst>
      <p:ext uri="{BB962C8B-B14F-4D97-AF65-F5344CB8AC3E}">
        <p14:creationId xmlns:p14="http://schemas.microsoft.com/office/powerpoint/2010/main" val="267890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5865474C-403A-428E-A740-A2290F1531F1}"/>
              </a:ext>
            </a:extLst>
          </p:cNvPr>
          <p:cNvSpPr/>
          <p:nvPr/>
        </p:nvSpPr>
        <p:spPr>
          <a:xfrm>
            <a:off x="6015501" y="1989057"/>
            <a:ext cx="1280845" cy="12546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C8C64229-ACDA-4272-BED3-DA3D5A326CF3}"/>
              </a:ext>
            </a:extLst>
          </p:cNvPr>
          <p:cNvCxnSpPr>
            <a:cxnSpLocks/>
          </p:cNvCxnSpPr>
          <p:nvPr/>
        </p:nvCxnSpPr>
        <p:spPr>
          <a:xfrm>
            <a:off x="5259046" y="3857309"/>
            <a:ext cx="1172599" cy="34916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C6F85B1C-3A20-4CB5-B945-885004C559D7}"/>
              </a:ext>
            </a:extLst>
          </p:cNvPr>
          <p:cNvCxnSpPr>
            <a:cxnSpLocks/>
          </p:cNvCxnSpPr>
          <p:nvPr/>
        </p:nvCxnSpPr>
        <p:spPr>
          <a:xfrm flipV="1">
            <a:off x="5348738" y="2888010"/>
            <a:ext cx="1015278" cy="41351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">
            <a:extLst>
              <a:ext uri="{FF2B5EF4-FFF2-40B4-BE49-F238E27FC236}">
                <a16:creationId xmlns:a16="http://schemas.microsoft.com/office/drawing/2014/main" xmlns="" id="{83DB31D2-64CE-42A1-90C3-F5EF2E767E8C}"/>
              </a:ext>
            </a:extLst>
          </p:cNvPr>
          <p:cNvGrpSpPr/>
          <p:nvPr/>
        </p:nvGrpSpPr>
        <p:grpSpPr>
          <a:xfrm>
            <a:off x="0" y="6409018"/>
            <a:ext cx="12192000" cy="457332"/>
            <a:chOff x="0" y="6086693"/>
            <a:chExt cx="12192000" cy="803103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91F3022A-0379-4076-AF10-1323481D066B}"/>
                </a:ext>
              </a:extLst>
            </p:cNvPr>
            <p:cNvCxnSpPr/>
            <p:nvPr/>
          </p:nvCxnSpPr>
          <p:spPr>
            <a:xfrm>
              <a:off x="0" y="6086693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E081AAB7-53E2-410D-AFC0-6B0261DA8EC9}"/>
                </a:ext>
              </a:extLst>
            </p:cNvPr>
            <p:cNvSpPr/>
            <p:nvPr/>
          </p:nvSpPr>
          <p:spPr>
            <a:xfrm>
              <a:off x="0" y="6144417"/>
              <a:ext cx="12192000" cy="7453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AutoShape 6">
            <a:extLst>
              <a:ext uri="{FF2B5EF4-FFF2-40B4-BE49-F238E27FC236}">
                <a16:creationId xmlns:a16="http://schemas.microsoft.com/office/drawing/2014/main" xmlns="" id="{EA7AB9BF-B6DC-41E5-9E8A-08F0FD83BA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xmlns="" id="{B4059267-C0FE-4BCB-BB9C-7D2CD6E920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xmlns="" id="{AFE59813-FA24-4479-9614-EE4C7FC564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4567796"/>
              </p:ext>
            </p:extLst>
          </p:nvPr>
        </p:nvGraphicFramePr>
        <p:xfrm>
          <a:off x="600075" y="962025"/>
          <a:ext cx="10655758" cy="5193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BE3B36D-0E11-4CEC-82F2-5F53AD458B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3" y="3031790"/>
            <a:ext cx="969724" cy="8659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7889FCE-2DF8-46B4-8D17-B68CB78B9E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35" y="1483791"/>
            <a:ext cx="634438" cy="81049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5A4DDC-76F6-4D8E-9B3B-637984EC4B7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2990042"/>
            <a:ext cx="1126209" cy="112620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8373253-F39E-4687-8564-8F59A2A5745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90" y="4875200"/>
            <a:ext cx="1123844" cy="114881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E49905C-BE52-48C8-A46E-D8C6BA32BE5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165" y="4830023"/>
            <a:ext cx="1518548" cy="120417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91FE581D-78BB-4C33-97F7-02D28F585E0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4543" y="4852611"/>
            <a:ext cx="1158994" cy="1158994"/>
          </a:xfrm>
          <a:prstGeom prst="rect">
            <a:avLst/>
          </a:prstGeom>
        </p:spPr>
      </p:pic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38E8BE45-8074-435A-9F41-5B286154D171}"/>
              </a:ext>
            </a:extLst>
          </p:cNvPr>
          <p:cNvSpPr/>
          <p:nvPr/>
        </p:nvSpPr>
        <p:spPr>
          <a:xfrm>
            <a:off x="6272788" y="3280549"/>
            <a:ext cx="1442462" cy="131669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tint val="99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48639390-CA5C-4DB0-B8EF-B6035F4F6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039" y="3477711"/>
            <a:ext cx="956224" cy="95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TextBox 1023">
            <a:extLst>
              <a:ext uri="{FF2B5EF4-FFF2-40B4-BE49-F238E27FC236}">
                <a16:creationId xmlns:a16="http://schemas.microsoft.com/office/drawing/2014/main" xmlns="" id="{356E2217-4A4F-4F47-8922-AD5B159D2351}"/>
              </a:ext>
            </a:extLst>
          </p:cNvPr>
          <p:cNvSpPr txBox="1"/>
          <p:nvPr/>
        </p:nvSpPr>
        <p:spPr>
          <a:xfrm>
            <a:off x="7198348" y="2357306"/>
            <a:ext cx="133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xmlns="" id="{8CFAD868-FEFE-466C-BA1E-34B497572FB0}"/>
              </a:ext>
            </a:extLst>
          </p:cNvPr>
          <p:cNvSpPr txBox="1"/>
          <p:nvPr/>
        </p:nvSpPr>
        <p:spPr>
          <a:xfrm>
            <a:off x="7308093" y="2103886"/>
            <a:ext cx="4335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Центры образования естественно-научной и технологической </a:t>
            </a:r>
            <a:r>
              <a:rPr lang="ru-RU" sz="1600" dirty="0" smtClean="0"/>
              <a:t>направленностей</a:t>
            </a:r>
          </a:p>
          <a:p>
            <a:pPr algn="ctr"/>
            <a:r>
              <a:rPr lang="ru-RU" sz="1600" dirty="0" smtClean="0"/>
              <a:t>«</a:t>
            </a:r>
            <a:r>
              <a:rPr lang="ru-RU" sz="1600" dirty="0"/>
              <a:t>Точка роста»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xmlns="" id="{B7DC4B14-9C39-445B-8D16-2EC3FDDD55EC}"/>
              </a:ext>
            </a:extLst>
          </p:cNvPr>
          <p:cNvSpPr txBox="1"/>
          <p:nvPr/>
        </p:nvSpPr>
        <p:spPr>
          <a:xfrm>
            <a:off x="2059166" y="3897776"/>
            <a:ext cx="2602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Базовые общеобразовательные организации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06836" y="280932"/>
            <a:ext cx="75099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ВЗАИМОДЕЙСТВИЯ ОРГАНИЗАЦИЙ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2310B64D-3728-4BB2-996F-311D4C13454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231" y="-16166"/>
            <a:ext cx="1386210" cy="138621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49FCD6E-44FA-4746-9A71-85FB91126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519" y="2103886"/>
            <a:ext cx="1022556" cy="1024252"/>
          </a:xfrm>
          <a:prstGeom prst="ellipse">
            <a:avLst/>
          </a:prstGeom>
          <a:solidFill>
            <a:schemeClr val="bg1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5889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>
            <a:extLst>
              <a:ext uri="{FF2B5EF4-FFF2-40B4-BE49-F238E27FC236}">
                <a16:creationId xmlns:a16="http://schemas.microsoft.com/office/drawing/2014/main" xmlns="" id="{83DB31D2-64CE-42A1-90C3-F5EF2E767E8C}"/>
              </a:ext>
            </a:extLst>
          </p:cNvPr>
          <p:cNvGrpSpPr/>
          <p:nvPr/>
        </p:nvGrpSpPr>
        <p:grpSpPr>
          <a:xfrm>
            <a:off x="0" y="6409018"/>
            <a:ext cx="12192000" cy="457332"/>
            <a:chOff x="0" y="6086693"/>
            <a:chExt cx="12192000" cy="803103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91F3022A-0379-4076-AF10-1323481D066B}"/>
                </a:ext>
              </a:extLst>
            </p:cNvPr>
            <p:cNvCxnSpPr/>
            <p:nvPr/>
          </p:nvCxnSpPr>
          <p:spPr>
            <a:xfrm>
              <a:off x="0" y="6086693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E081AAB7-53E2-410D-AFC0-6B0261DA8EC9}"/>
                </a:ext>
              </a:extLst>
            </p:cNvPr>
            <p:cNvSpPr/>
            <p:nvPr/>
          </p:nvSpPr>
          <p:spPr>
            <a:xfrm>
              <a:off x="0" y="6144417"/>
              <a:ext cx="12192000" cy="7453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3053" y="191698"/>
            <a:ext cx="99725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НА ОФИЦИАЛЬНОМ САЙТЕ ОБЩЕОБРАЗОВАТЕЛЬНОЙ ОРГАНИЗАЦИИ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xmlns="" id="{EA7AB9BF-B6DC-41E5-9E8A-08F0FD83BA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xmlns="" id="{B4059267-C0FE-4BCB-BB9C-7D2CD6E920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231F469-1E42-4AA0-B0EB-3898A2272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70" y="1208012"/>
            <a:ext cx="5032373" cy="5041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9C7D34E-A6D8-45EC-889E-8E2E94687B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19" y="1236650"/>
            <a:ext cx="5506409" cy="28092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F4C2D40-8FD8-4451-BA77-8C2DCEDA11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403" y="3734039"/>
            <a:ext cx="5043340" cy="2707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310B64D-3728-4BB2-996F-311D4C1345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231" y="-16166"/>
            <a:ext cx="1386210" cy="138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>
            <a:extLst>
              <a:ext uri="{FF2B5EF4-FFF2-40B4-BE49-F238E27FC236}">
                <a16:creationId xmlns:a16="http://schemas.microsoft.com/office/drawing/2014/main" xmlns="" id="{83DB31D2-64CE-42A1-90C3-F5EF2E767E8C}"/>
              </a:ext>
            </a:extLst>
          </p:cNvPr>
          <p:cNvGrpSpPr/>
          <p:nvPr/>
        </p:nvGrpSpPr>
        <p:grpSpPr>
          <a:xfrm>
            <a:off x="0" y="6409018"/>
            <a:ext cx="12192000" cy="457332"/>
            <a:chOff x="0" y="6086693"/>
            <a:chExt cx="12192000" cy="803103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91F3022A-0379-4076-AF10-1323481D066B}"/>
                </a:ext>
              </a:extLst>
            </p:cNvPr>
            <p:cNvCxnSpPr/>
            <p:nvPr/>
          </p:nvCxnSpPr>
          <p:spPr>
            <a:xfrm>
              <a:off x="0" y="6086693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E081AAB7-53E2-410D-AFC0-6B0261DA8EC9}"/>
                </a:ext>
              </a:extLst>
            </p:cNvPr>
            <p:cNvSpPr/>
            <p:nvPr/>
          </p:nvSpPr>
          <p:spPr>
            <a:xfrm>
              <a:off x="0" y="6144417"/>
              <a:ext cx="12192000" cy="7453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AutoShape 6">
            <a:extLst>
              <a:ext uri="{FF2B5EF4-FFF2-40B4-BE49-F238E27FC236}">
                <a16:creationId xmlns:a16="http://schemas.microsoft.com/office/drawing/2014/main" xmlns="" id="{EA7AB9BF-B6DC-41E5-9E8A-08F0FD83BA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xmlns="" id="{B4059267-C0FE-4BCB-BB9C-7D2CD6E920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1FB7B35B-BE7F-49CF-AD16-0EE7EFB9D3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0569191"/>
              </p:ext>
            </p:extLst>
          </p:nvPr>
        </p:nvGraphicFramePr>
        <p:xfrm>
          <a:off x="4477733" y="1671891"/>
          <a:ext cx="7598004" cy="4123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C6B25F2-9107-465D-B0E6-7FFA5ABE98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" y="1286048"/>
            <a:ext cx="3564104" cy="4970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330DE40-ED87-4C54-900C-AD387FBA3E3A}"/>
              </a:ext>
            </a:extLst>
          </p:cNvPr>
          <p:cNvSpPr txBox="1"/>
          <p:nvPr/>
        </p:nvSpPr>
        <p:spPr>
          <a:xfrm>
            <a:off x="4583350" y="5933296"/>
            <a:ext cx="6354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9"/>
              </a:rPr>
              <a:t>https://beliro.ru/dajdzhest-publikaczij/?page=2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447" y="273816"/>
            <a:ext cx="90127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ПРОФОРИЕНТАЦИОННАЯ РАБОТА В ДОШКОЛЬНОЙ ОБРАЗОВАТЕЛЬНОЙ ОРГАНИЗАЦИИ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310B64D-3728-4BB2-996F-311D4C1345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231" y="-16166"/>
            <a:ext cx="1386210" cy="138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5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>
            <a:extLst>
              <a:ext uri="{FF2B5EF4-FFF2-40B4-BE49-F238E27FC236}">
                <a16:creationId xmlns:a16="http://schemas.microsoft.com/office/drawing/2014/main" xmlns="" id="{83DB31D2-64CE-42A1-90C3-F5EF2E767E8C}"/>
              </a:ext>
            </a:extLst>
          </p:cNvPr>
          <p:cNvGrpSpPr/>
          <p:nvPr/>
        </p:nvGrpSpPr>
        <p:grpSpPr>
          <a:xfrm>
            <a:off x="0" y="6409018"/>
            <a:ext cx="12192000" cy="457332"/>
            <a:chOff x="0" y="6086693"/>
            <a:chExt cx="12192000" cy="803103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91F3022A-0379-4076-AF10-1323481D066B}"/>
                </a:ext>
              </a:extLst>
            </p:cNvPr>
            <p:cNvCxnSpPr/>
            <p:nvPr/>
          </p:nvCxnSpPr>
          <p:spPr>
            <a:xfrm>
              <a:off x="0" y="6086693"/>
              <a:ext cx="121919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E081AAB7-53E2-410D-AFC0-6B0261DA8EC9}"/>
                </a:ext>
              </a:extLst>
            </p:cNvPr>
            <p:cNvSpPr/>
            <p:nvPr/>
          </p:nvSpPr>
          <p:spPr>
            <a:xfrm>
              <a:off x="0" y="6144417"/>
              <a:ext cx="12192000" cy="7453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9725" y="283050"/>
            <a:ext cx="98067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ОБРАЗОВАТЕЛЬНОГО ПРОЦЕССА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xmlns="" id="{EA7AB9BF-B6DC-41E5-9E8A-08F0FD83BA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70223" y="34160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xmlns="" id="{B4059267-C0FE-4BCB-BB9C-7D2CD6E920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22623" y="35684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28200" y="1031842"/>
            <a:ext cx="9806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образовательного процесса в медицинских классах общеобразовательных организаций реализуется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310B64D-3728-4BB2-996F-311D4C13454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231" y="-16166"/>
            <a:ext cx="1386210" cy="1386210"/>
          </a:xfrm>
          <a:prstGeom prst="rect">
            <a:avLst/>
          </a:prstGeom>
        </p:spPr>
      </p:pic>
      <p:sp>
        <p:nvSpPr>
          <p:cNvPr id="11" name="PA_MH_SubTitle_1"/>
          <p:cNvSpPr/>
          <p:nvPr>
            <p:custDataLst>
              <p:tags r:id="rId1"/>
            </p:custDataLst>
          </p:nvPr>
        </p:nvSpPr>
        <p:spPr>
          <a:xfrm>
            <a:off x="1465520" y="2325208"/>
            <a:ext cx="9686390" cy="763545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rgbClr val="81A0D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PA_MH_Other_1"/>
          <p:cNvSpPr/>
          <p:nvPr>
            <p:custDataLst>
              <p:tags r:id="rId2"/>
            </p:custDataLst>
          </p:nvPr>
        </p:nvSpPr>
        <p:spPr>
          <a:xfrm>
            <a:off x="1092319" y="2213374"/>
            <a:ext cx="897229" cy="875379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81A0DF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99" b="0" i="0" u="none" strike="noStrike" kern="0" cap="none" spc="0" normalizeH="0" baseline="0" noProof="0" dirty="0">
                <a:ln>
                  <a:noFill/>
                </a:ln>
                <a:solidFill>
                  <a:srgbClr val="81A0DF"/>
                </a:solidFill>
                <a:effectLst/>
                <a:uLnTx/>
                <a:uFillTx/>
                <a:ea typeface="微软雅黑"/>
                <a:cs typeface="+mn-ea"/>
                <a:sym typeface="+mn-lt"/>
              </a:rPr>
              <a:t>1</a:t>
            </a:r>
          </a:p>
        </p:txBody>
      </p:sp>
      <p:sp>
        <p:nvSpPr>
          <p:cNvPr id="18" name="PA_MH_SubTitle_2"/>
          <p:cNvSpPr/>
          <p:nvPr>
            <p:custDataLst>
              <p:tags r:id="rId3"/>
            </p:custDataLst>
          </p:nvPr>
        </p:nvSpPr>
        <p:spPr>
          <a:xfrm>
            <a:off x="1465520" y="3274481"/>
            <a:ext cx="9686390" cy="763545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38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/>
              <a:cs typeface="+mn-ea"/>
              <a:sym typeface="+mn-lt"/>
            </a:endParaRPr>
          </a:p>
        </p:txBody>
      </p:sp>
      <p:sp>
        <p:nvSpPr>
          <p:cNvPr id="19" name="PA_MH_Other_2"/>
          <p:cNvSpPr/>
          <p:nvPr>
            <p:custDataLst>
              <p:tags r:id="rId4"/>
            </p:custDataLst>
          </p:nvPr>
        </p:nvSpPr>
        <p:spPr>
          <a:xfrm>
            <a:off x="1092319" y="3162647"/>
            <a:ext cx="897229" cy="875379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0C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99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微软雅黑"/>
                <a:cs typeface="+mn-ea"/>
                <a:sym typeface="+mn-lt"/>
              </a:rPr>
              <a:t>2</a:t>
            </a:r>
          </a:p>
        </p:txBody>
      </p:sp>
      <p:sp>
        <p:nvSpPr>
          <p:cNvPr id="20" name="PA_MH_SubTitle_3"/>
          <p:cNvSpPr/>
          <p:nvPr>
            <p:custDataLst>
              <p:tags r:id="rId5"/>
            </p:custDataLst>
          </p:nvPr>
        </p:nvSpPr>
        <p:spPr>
          <a:xfrm>
            <a:off x="1465520" y="4223753"/>
            <a:ext cx="9686390" cy="763545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rgbClr val="395474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38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/>
              <a:cs typeface="+mn-ea"/>
              <a:sym typeface="+mn-lt"/>
            </a:endParaRPr>
          </a:p>
        </p:txBody>
      </p:sp>
      <p:sp>
        <p:nvSpPr>
          <p:cNvPr id="21" name="PA_MH_Other_3"/>
          <p:cNvSpPr/>
          <p:nvPr>
            <p:custDataLst>
              <p:tags r:id="rId6"/>
            </p:custDataLst>
          </p:nvPr>
        </p:nvSpPr>
        <p:spPr>
          <a:xfrm>
            <a:off x="1092319" y="4111919"/>
            <a:ext cx="897229" cy="875379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395474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99" b="0" i="0" u="none" strike="noStrike" kern="0" cap="none" spc="0" normalizeH="0" baseline="0" noProof="0" dirty="0">
                <a:ln>
                  <a:noFill/>
                </a:ln>
                <a:solidFill>
                  <a:srgbClr val="395474"/>
                </a:solidFill>
                <a:effectLst/>
                <a:uLnTx/>
                <a:uFillTx/>
                <a:ea typeface="微软雅黑"/>
                <a:cs typeface="+mn-ea"/>
                <a:sym typeface="+mn-lt"/>
              </a:rPr>
              <a:t>3</a:t>
            </a:r>
          </a:p>
        </p:txBody>
      </p:sp>
      <p:sp>
        <p:nvSpPr>
          <p:cNvPr id="22" name="PA_MH_SubTitle_4"/>
          <p:cNvSpPr/>
          <p:nvPr>
            <p:custDataLst>
              <p:tags r:id="rId7"/>
            </p:custDataLst>
          </p:nvPr>
        </p:nvSpPr>
        <p:spPr>
          <a:xfrm>
            <a:off x="1465520" y="5173026"/>
            <a:ext cx="9686390" cy="763545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38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/>
              <a:cs typeface="+mn-ea"/>
              <a:sym typeface="+mn-lt"/>
            </a:endParaRPr>
          </a:p>
        </p:txBody>
      </p:sp>
      <p:sp>
        <p:nvSpPr>
          <p:cNvPr id="23" name="PA_MH_Other_4"/>
          <p:cNvSpPr/>
          <p:nvPr>
            <p:custDataLst>
              <p:tags r:id="rId8"/>
            </p:custDataLst>
          </p:nvPr>
        </p:nvSpPr>
        <p:spPr>
          <a:xfrm>
            <a:off x="1092319" y="5061192"/>
            <a:ext cx="897229" cy="875379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206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99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软雅黑"/>
                <a:cs typeface="+mn-ea"/>
                <a:sym typeface="+mn-lt"/>
              </a:rPr>
              <a:t>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53072" y="2523240"/>
            <a:ext cx="8330782" cy="322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chemeClr val="bg1"/>
                </a:solidFill>
              </a:rPr>
              <a:t>Профильный  учебный план (химия, биология)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43324" y="3457512"/>
            <a:ext cx="8330782" cy="322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Реализация  курсов </a:t>
            </a:r>
            <a:r>
              <a:rPr lang="ru-RU" sz="2000" dirty="0"/>
              <a:t>внеурочной </a:t>
            </a:r>
            <a:r>
              <a:rPr lang="ru-RU" sz="2000" dirty="0" smtClean="0"/>
              <a:t>деятельности</a:t>
            </a:r>
            <a:endParaRPr lang="ru-RU" sz="2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153072" y="4399928"/>
            <a:ext cx="8019628" cy="322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организация проектной</a:t>
            </a:r>
            <a:r>
              <a:rPr lang="ru-RU" sz="2000" dirty="0"/>
              <a:t>, учебно-исследовательской и творческой деятельности обучающихся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220631" y="5419956"/>
            <a:ext cx="8330782" cy="322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Реализация  дополнительных образовательных программ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303496" y="1402914"/>
            <a:ext cx="1294717" cy="4927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22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625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625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125"/>
                                </p:stCondLst>
                                <p:childTnLst>
                                  <p:par>
                                    <p:cTn id="17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9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0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625"/>
                                </p:stCondLst>
                                <p:childTnLst>
                                  <p:par>
                                    <p:cTn id="24" presetID="2" presetClass="entr" presetSubtype="8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625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625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1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2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6" presetID="2" presetClass="entr" presetSubtype="8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625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625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375"/>
                                </p:stCondLst>
                                <p:childTnLst>
                                  <p:par>
                                    <p:cTn id="41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3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4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875"/>
                                </p:stCondLst>
                                <p:childTnLst>
                                  <p:par>
                                    <p:cTn id="48" presetID="2" presetClass="entr" presetSubtype="8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625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625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5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625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625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125"/>
                                </p:stCondLst>
                                <p:childTnLst>
                                  <p:par>
                                    <p:cTn id="17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9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0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625"/>
                                </p:stCondLst>
                                <p:childTnLst>
                                  <p:par>
                                    <p:cTn id="24" presetID="2" presetClass="entr" presetSubtype="8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625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625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1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2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6" presetID="2" presetClass="entr" presetSubtype="8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625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625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375"/>
                                </p:stCondLst>
                                <p:childTnLst>
                                  <p:par>
                                    <p:cTn id="41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3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4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875"/>
                                </p:stCondLst>
                                <p:childTnLst>
                                  <p:par>
                                    <p:cTn id="48" presetID="2" presetClass="entr" presetSubtype="8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625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625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5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9C5965-53FD-4368-AB59-094657612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67" y="127342"/>
            <a:ext cx="10248506" cy="954591"/>
          </a:xfrm>
        </p:spPr>
        <p:txBody>
          <a:bodyPr>
            <a:noAutofit/>
          </a:bodyPr>
          <a:lstStyle/>
          <a:p>
            <a:r>
              <a:rPr lang="ru-RU" altLang="ru-RU" sz="2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УЧЕБНЫЙ ПЛАН ЕСТЕСТВЕННО-НАУЧНОГО ПРОФИЛЯ</a:t>
            </a:r>
            <a:br>
              <a:rPr lang="ru-RU" altLang="ru-RU" sz="2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23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9FCD2A8A-306D-49AC-9D38-B9FF14AD632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0840691"/>
              </p:ext>
            </p:extLst>
          </p:nvPr>
        </p:nvGraphicFramePr>
        <p:xfrm>
          <a:off x="245839" y="944144"/>
          <a:ext cx="6219615" cy="533947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845288">
                  <a:extLst>
                    <a:ext uri="{9D8B030D-6E8A-4147-A177-3AD203B41FA5}">
                      <a16:colId xmlns:a16="http://schemas.microsoft.com/office/drawing/2014/main" xmlns="" val="2018532598"/>
                    </a:ext>
                  </a:extLst>
                </a:gridCol>
                <a:gridCol w="1617598">
                  <a:extLst>
                    <a:ext uri="{9D8B030D-6E8A-4147-A177-3AD203B41FA5}">
                      <a16:colId xmlns:a16="http://schemas.microsoft.com/office/drawing/2014/main" xmlns="" val="747634864"/>
                    </a:ext>
                  </a:extLst>
                </a:gridCol>
                <a:gridCol w="777288">
                  <a:extLst>
                    <a:ext uri="{9D8B030D-6E8A-4147-A177-3AD203B41FA5}">
                      <a16:colId xmlns:a16="http://schemas.microsoft.com/office/drawing/2014/main" xmlns="" val="1295280546"/>
                    </a:ext>
                  </a:extLst>
                </a:gridCol>
                <a:gridCol w="979441">
                  <a:extLst>
                    <a:ext uri="{9D8B030D-6E8A-4147-A177-3AD203B41FA5}">
                      <a16:colId xmlns:a16="http://schemas.microsoft.com/office/drawing/2014/main" xmlns="" val="3440430991"/>
                    </a:ext>
                  </a:extLst>
                </a:gridCol>
              </a:tblGrid>
              <a:tr h="29399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Предметная область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Учебный предмет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Уровень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часов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 anchor="ctr"/>
                </a:tc>
                <a:extLst>
                  <a:ext uri="{0D108BD9-81ED-4DB2-BD59-A6C34878D82A}">
                    <a16:rowId xmlns:a16="http://schemas.microsoft.com/office/drawing/2014/main" xmlns="" val="3020862082"/>
                  </a:ext>
                </a:extLst>
              </a:tr>
              <a:tr h="137637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 и литература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extLst>
                  <a:ext uri="{0D108BD9-81ED-4DB2-BD59-A6C34878D82A}">
                    <a16:rowId xmlns:a16="http://schemas.microsoft.com/office/drawing/2014/main" xmlns="" val="1084459098"/>
                  </a:ext>
                </a:extLst>
              </a:tr>
              <a:tr h="137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extLst>
                  <a:ext uri="{0D108BD9-81ED-4DB2-BD59-A6C34878D82A}">
                    <a16:rowId xmlns:a16="http://schemas.microsoft.com/office/drawing/2014/main" xmlns="" val="3151554858"/>
                  </a:ext>
                </a:extLst>
              </a:tr>
              <a:tr h="293994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Родной язык и родная литература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extLst>
                  <a:ext uri="{0D108BD9-81ED-4DB2-BD59-A6C34878D82A}">
                    <a16:rowId xmlns:a16="http://schemas.microsoft.com/office/drawing/2014/main" xmlns="" val="4177449605"/>
                  </a:ext>
                </a:extLst>
              </a:tr>
              <a:tr h="346846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Математика и информатика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extLst>
                  <a:ext uri="{0D108BD9-81ED-4DB2-BD59-A6C34878D82A}">
                    <a16:rowId xmlns:a16="http://schemas.microsoft.com/office/drawing/2014/main" xmlns="" val="1565421750"/>
                  </a:ext>
                </a:extLst>
              </a:tr>
              <a:tr h="137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extLst>
                  <a:ext uri="{0D108BD9-81ED-4DB2-BD59-A6C34878D82A}">
                    <a16:rowId xmlns:a16="http://schemas.microsoft.com/office/drawing/2014/main" xmlns="" val="1883606520"/>
                  </a:ext>
                </a:extLst>
              </a:tr>
              <a:tr h="168076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Иностранные языки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extLst>
                  <a:ext uri="{0D108BD9-81ED-4DB2-BD59-A6C34878D82A}">
                    <a16:rowId xmlns:a16="http://schemas.microsoft.com/office/drawing/2014/main" xmlns="" val="4180215511"/>
                  </a:ext>
                </a:extLst>
              </a:tr>
              <a:tr h="137637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Естественные науки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Химия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extLst>
                  <a:ext uri="{0D108BD9-81ED-4DB2-BD59-A6C34878D82A}">
                    <a16:rowId xmlns:a16="http://schemas.microsoft.com/office/drawing/2014/main" xmlns="" val="856285592"/>
                  </a:ext>
                </a:extLst>
              </a:tr>
              <a:tr h="137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Биология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extLst>
                  <a:ext uri="{0D108BD9-81ED-4DB2-BD59-A6C34878D82A}">
                    <a16:rowId xmlns:a16="http://schemas.microsoft.com/office/drawing/2014/main" xmlns="" val="1309189963"/>
                  </a:ext>
                </a:extLst>
              </a:tr>
              <a:tr h="168076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Общественные науки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extLst>
                  <a:ext uri="{0D108BD9-81ED-4DB2-BD59-A6C34878D82A}">
                    <a16:rowId xmlns:a16="http://schemas.microsoft.com/office/drawing/2014/main" xmlns="" val="1427961295"/>
                  </a:ext>
                </a:extLst>
              </a:tr>
              <a:tr h="137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extLst>
                  <a:ext uri="{0D108BD9-81ED-4DB2-BD59-A6C34878D82A}">
                    <a16:rowId xmlns:a16="http://schemas.microsoft.com/office/drawing/2014/main" xmlns="" val="1160855139"/>
                  </a:ext>
                </a:extLst>
              </a:tr>
              <a:tr h="168076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Физическая культура, экология и основы безопасности жизнедеятельности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extLst>
                  <a:ext uri="{0D108BD9-81ED-4DB2-BD59-A6C34878D82A}">
                    <a16:rowId xmlns:a16="http://schemas.microsoft.com/office/drawing/2014/main" xmlns="" val="4092933177"/>
                  </a:ext>
                </a:extLst>
              </a:tr>
              <a:tr h="438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extLst>
                  <a:ext uri="{0D108BD9-81ED-4DB2-BD59-A6C34878D82A}">
                    <a16:rowId xmlns:a16="http://schemas.microsoft.com/office/drawing/2014/main" xmlns="" val="2756685489"/>
                  </a:ext>
                </a:extLst>
              </a:tr>
              <a:tr h="168076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Индивидуальный проект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extLst>
                  <a:ext uri="{0D108BD9-81ED-4DB2-BD59-A6C34878D82A}">
                    <a16:rowId xmlns:a16="http://schemas.microsoft.com/office/drawing/2014/main" xmlns="" val="194639161"/>
                  </a:ext>
                </a:extLst>
              </a:tr>
              <a:tr h="165130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Биофизика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extLst>
                  <a:ext uri="{0D108BD9-81ED-4DB2-BD59-A6C34878D82A}">
                    <a16:rowId xmlns:a16="http://schemas.microsoft.com/office/drawing/2014/main" xmlns="" val="3679789826"/>
                  </a:ext>
                </a:extLst>
              </a:tr>
              <a:tr h="352757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Предметы и курсы по выбору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extLst>
                  <a:ext uri="{0D108BD9-81ED-4DB2-BD59-A6C34878D82A}">
                    <a16:rowId xmlns:a16="http://schemas.microsoft.com/office/drawing/2014/main" xmlns="" val="568939218"/>
                  </a:ext>
                </a:extLst>
              </a:tr>
              <a:tr h="165130"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9" marR="3305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7210586"/>
                  </a:ext>
                </a:extLst>
              </a:tr>
            </a:tbl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98862254"/>
              </p:ext>
            </p:extLst>
          </p:nvPr>
        </p:nvGraphicFramePr>
        <p:xfrm>
          <a:off x="7721438" y="775046"/>
          <a:ext cx="1666551" cy="2384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61824812"/>
              </p:ext>
            </p:extLst>
          </p:nvPr>
        </p:nvGraphicFramePr>
        <p:xfrm>
          <a:off x="6716310" y="1754091"/>
          <a:ext cx="1601082" cy="2444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13475820"/>
              </p:ext>
            </p:extLst>
          </p:nvPr>
        </p:nvGraphicFramePr>
        <p:xfrm>
          <a:off x="10609960" y="0"/>
          <a:ext cx="1642407" cy="2837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50785680"/>
              </p:ext>
            </p:extLst>
          </p:nvPr>
        </p:nvGraphicFramePr>
        <p:xfrm>
          <a:off x="9592576" y="701356"/>
          <a:ext cx="1625594" cy="2531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710289951"/>
              </p:ext>
            </p:extLst>
          </p:nvPr>
        </p:nvGraphicFramePr>
        <p:xfrm>
          <a:off x="7072157" y="4050953"/>
          <a:ext cx="1576095" cy="237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9D78D4-5B66-43BB-BD9C-E0A24CC67368}"/>
              </a:ext>
            </a:extLst>
          </p:cNvPr>
          <p:cNvSpPr txBox="1"/>
          <p:nvPr/>
        </p:nvSpPr>
        <p:spPr>
          <a:xfrm>
            <a:off x="2696066" y="6421899"/>
            <a:ext cx="9181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7"/>
              </a:rPr>
              <a:t>https://base.garant.ru/74634042/53f89421bbdaf741eb2d1ecc4ddb4c33/</a:t>
            </a:r>
            <a:endParaRPr lang="ru-RU" sz="1400" dirty="0"/>
          </a:p>
          <a:p>
            <a:endParaRPr lang="ru-RU" sz="1400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320072639"/>
              </p:ext>
            </p:extLst>
          </p:nvPr>
        </p:nvGraphicFramePr>
        <p:xfrm>
          <a:off x="8379170" y="2976323"/>
          <a:ext cx="1564849" cy="239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119391915"/>
              </p:ext>
            </p:extLst>
          </p:nvPr>
        </p:nvGraphicFramePr>
        <p:xfrm>
          <a:off x="10574895" y="3303191"/>
          <a:ext cx="1712535" cy="206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184525967"/>
              </p:ext>
            </p:extLst>
          </p:nvPr>
        </p:nvGraphicFramePr>
        <p:xfrm>
          <a:off x="9972859" y="4212013"/>
          <a:ext cx="1712535" cy="2105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</p:spTree>
    <p:extLst>
      <p:ext uri="{BB962C8B-B14F-4D97-AF65-F5344CB8AC3E}">
        <p14:creationId xmlns:p14="http://schemas.microsoft.com/office/powerpoint/2010/main" val="42194990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3"/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4"/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  <p:tag name="PA" val="v3.0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4682</TotalTime>
  <Words>784</Words>
  <Application>Microsoft Office PowerPoint</Application>
  <PresentationFormat>Произвольный</PresentationFormat>
  <Paragraphs>175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УЧЕБНЫЙ ПЛАН ЕСТЕСТВЕННО-НАУЧНОГО ПРОФИЛЯ </vt:lpstr>
      <vt:lpstr>Презентация PowerPoint</vt:lpstr>
      <vt:lpstr>Презентация PowerPoint</vt:lpstr>
      <vt:lpstr>УЧЕБНО-ИССЛЕДОВАТЕЛЬСКАЯ И ПРОЕКТНАЯ ДЕЯТЕЛЬНОСТЬ</vt:lpstr>
      <vt:lpstr>ПРОГРАММЫ ДОПОЛНИТЕЛЬНОГО ОБРАЗОВАНИЯ</vt:lpstr>
      <vt:lpstr>ЗАКЛЮЧЕНИЕ ДОГОВОРОВ И СОГЛАШЕНИЙ О СЕТЕВОМ ВЗАИМОДЕЙСТВИИ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</dc:creator>
  <cp:lastModifiedBy>Юдина Е.Н.</cp:lastModifiedBy>
  <cp:revision>394</cp:revision>
  <cp:lastPrinted>2021-11-22T09:14:30Z</cp:lastPrinted>
  <dcterms:created xsi:type="dcterms:W3CDTF">2017-04-04T06:36:40Z</dcterms:created>
  <dcterms:modified xsi:type="dcterms:W3CDTF">2022-01-27T12:05:59Z</dcterms:modified>
</cp:coreProperties>
</file>